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stdoc%201\Experimente\BGA\200512%20venous%20BGA%20pre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stdoc%201\Experimente\metabolic%20treadmill\interval\analysis%20interval%20sh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rest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(Sheet1!$G$6,Sheet1!$G$26)</c:f>
                <c:numCache>
                  <c:formatCode>General</c:formatCode>
                  <c:ptCount val="2"/>
                  <c:pt idx="0">
                    <c:v>1.7320508075688772</c:v>
                  </c:pt>
                  <c:pt idx="1">
                    <c:v>5.196152422706632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(Sheet1!$J$1,Sheet1!$J$2)</c:f>
              <c:strCache>
                <c:ptCount val="2"/>
                <c:pt idx="0">
                  <c:v>submandibular</c:v>
                </c:pt>
                <c:pt idx="1">
                  <c:v>saphenous</c:v>
                </c:pt>
              </c:strCache>
            </c:strRef>
          </c:cat>
          <c:val>
            <c:numRef>
              <c:f>(Sheet1!$F$6,Sheet1!$F$26)</c:f>
              <c:numCache>
                <c:formatCode>General</c:formatCode>
                <c:ptCount val="2"/>
                <c:pt idx="0">
                  <c:v>39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2-45F5-99BF-7B4811B3775C}"/>
            </c:ext>
          </c:extLst>
        </c:ser>
        <c:ser>
          <c:idx val="1"/>
          <c:order val="1"/>
          <c:tx>
            <c:v>ex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(Sheet1!$G$16,Sheet1!$G$36)</c:f>
                <c:numCache>
                  <c:formatCode>General</c:formatCode>
                  <c:ptCount val="2"/>
                  <c:pt idx="0">
                    <c:v>5.6862407030773401</c:v>
                  </c:pt>
                  <c:pt idx="1">
                    <c:v>2.1213203435596424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(Sheet1!$J$1,Sheet1!$J$2)</c:f>
              <c:strCache>
                <c:ptCount val="2"/>
                <c:pt idx="0">
                  <c:v>submandibular</c:v>
                </c:pt>
                <c:pt idx="1">
                  <c:v>saphenous</c:v>
                </c:pt>
              </c:strCache>
            </c:strRef>
          </c:cat>
          <c:val>
            <c:numRef>
              <c:f>(Sheet1!$F$16,Sheet1!$F$36)</c:f>
              <c:numCache>
                <c:formatCode>General</c:formatCode>
                <c:ptCount val="2"/>
                <c:pt idx="0">
                  <c:v>40.333333333333336</c:v>
                </c:pt>
                <c:pt idx="1">
                  <c:v>62.5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92-45F5-99BF-7B4811B37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952240"/>
        <c:axId val="2144677040"/>
      </c:barChart>
      <c:catAx>
        <c:axId val="11495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677040"/>
        <c:crosses val="autoZero"/>
        <c:auto val="1"/>
        <c:lblAlgn val="ctr"/>
        <c:lblOffset val="100"/>
        <c:noMultiLvlLbl val="0"/>
      </c:catAx>
      <c:valAx>
        <c:axId val="214467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95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ANT1 4m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'run (VO2) (2)'!$A$2:$A$835</c:f>
              <c:numCache>
                <c:formatCode>General</c:formatCode>
                <c:ptCount val="83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</c:numCache>
            </c:numRef>
          </c:xVal>
          <c:yVal>
            <c:numRef>
              <c:f>'run (VO2) (2)'!$B$2:$B$835</c:f>
              <c:numCache>
                <c:formatCode>General</c:formatCode>
                <c:ptCount val="834"/>
                <c:pt idx="0">
                  <c:v>3318.0956666666666</c:v>
                </c:pt>
                <c:pt idx="1">
                  <c:v>3390.3123333333333</c:v>
                </c:pt>
                <c:pt idx="2">
                  <c:v>3448.1006666666667</c:v>
                </c:pt>
                <c:pt idx="3">
                  <c:v>3497.3719999999998</c:v>
                </c:pt>
                <c:pt idx="4">
                  <c:v>3562.5593333333331</c:v>
                </c:pt>
                <c:pt idx="5">
                  <c:v>3610.032333333334</c:v>
                </c:pt>
                <c:pt idx="6">
                  <c:v>3669.0299999999993</c:v>
                </c:pt>
                <c:pt idx="7">
                  <c:v>3731.9973333333328</c:v>
                </c:pt>
                <c:pt idx="8">
                  <c:v>3781.5290000000005</c:v>
                </c:pt>
                <c:pt idx="9">
                  <c:v>3834.277</c:v>
                </c:pt>
                <c:pt idx="10">
                  <c:v>3884.8110000000001</c:v>
                </c:pt>
                <c:pt idx="11">
                  <c:v>3930.6056666666664</c:v>
                </c:pt>
                <c:pt idx="12">
                  <c:v>3983.4333333333329</c:v>
                </c:pt>
                <c:pt idx="13">
                  <c:v>4027.3266666666664</c:v>
                </c:pt>
                <c:pt idx="14">
                  <c:v>4078.9246666666672</c:v>
                </c:pt>
                <c:pt idx="15">
                  <c:v>4132.1176666666661</c:v>
                </c:pt>
                <c:pt idx="16">
                  <c:v>4175.7269999999999</c:v>
                </c:pt>
                <c:pt idx="17">
                  <c:v>4217.3256666666666</c:v>
                </c:pt>
                <c:pt idx="18">
                  <c:v>4257.791666666667</c:v>
                </c:pt>
                <c:pt idx="19">
                  <c:v>4297.5223333333333</c:v>
                </c:pt>
                <c:pt idx="20">
                  <c:v>4341.2910000000002</c:v>
                </c:pt>
                <c:pt idx="21">
                  <c:v>4390.3670000000002</c:v>
                </c:pt>
                <c:pt idx="22">
                  <c:v>4431.8789999999999</c:v>
                </c:pt>
                <c:pt idx="23">
                  <c:v>4472.4849999999997</c:v>
                </c:pt>
                <c:pt idx="24">
                  <c:v>4510.3613333333333</c:v>
                </c:pt>
                <c:pt idx="25">
                  <c:v>4558.6233333333339</c:v>
                </c:pt>
                <c:pt idx="26">
                  <c:v>4593.7743333333337</c:v>
                </c:pt>
                <c:pt idx="27">
                  <c:v>4623.1220000000003</c:v>
                </c:pt>
                <c:pt idx="28">
                  <c:v>4660.6406666666662</c:v>
                </c:pt>
                <c:pt idx="29">
                  <c:v>4694.0476666666664</c:v>
                </c:pt>
                <c:pt idx="30">
                  <c:v>4724.3530000000001</c:v>
                </c:pt>
                <c:pt idx="31">
                  <c:v>4751.6810000000005</c:v>
                </c:pt>
                <c:pt idx="32">
                  <c:v>4786.0189999999993</c:v>
                </c:pt>
                <c:pt idx="33">
                  <c:v>4832.7119999999995</c:v>
                </c:pt>
                <c:pt idx="34">
                  <c:v>4849.3206666666665</c:v>
                </c:pt>
                <c:pt idx="35">
                  <c:v>4859.5183333333334</c:v>
                </c:pt>
                <c:pt idx="36">
                  <c:v>4887.992666666667</c:v>
                </c:pt>
                <c:pt idx="37">
                  <c:v>4918.7626666666665</c:v>
                </c:pt>
                <c:pt idx="38">
                  <c:v>4941.5536666666667</c:v>
                </c:pt>
                <c:pt idx="39">
                  <c:v>4974.04</c:v>
                </c:pt>
                <c:pt idx="40">
                  <c:v>4994.0393333333332</c:v>
                </c:pt>
                <c:pt idx="41">
                  <c:v>5021.7343333333329</c:v>
                </c:pt>
                <c:pt idx="42">
                  <c:v>5045.4563333333326</c:v>
                </c:pt>
                <c:pt idx="43">
                  <c:v>5085.9703333333337</c:v>
                </c:pt>
                <c:pt idx="44">
                  <c:v>5116.9366666666665</c:v>
                </c:pt>
                <c:pt idx="45">
                  <c:v>5138.4966666666669</c:v>
                </c:pt>
                <c:pt idx="46">
                  <c:v>5143.8573333333325</c:v>
                </c:pt>
                <c:pt idx="47">
                  <c:v>5163.2579999999998</c:v>
                </c:pt>
                <c:pt idx="48">
                  <c:v>5193.0743333333339</c:v>
                </c:pt>
                <c:pt idx="49">
                  <c:v>5213.4303333333337</c:v>
                </c:pt>
                <c:pt idx="50">
                  <c:v>5229.4026666666659</c:v>
                </c:pt>
                <c:pt idx="51">
                  <c:v>5254.1459999999997</c:v>
                </c:pt>
                <c:pt idx="52">
                  <c:v>5283.4086666666662</c:v>
                </c:pt>
                <c:pt idx="53">
                  <c:v>5291.6836666666668</c:v>
                </c:pt>
                <c:pt idx="54">
                  <c:v>5312.94</c:v>
                </c:pt>
                <c:pt idx="55">
                  <c:v>5333.1606666666667</c:v>
                </c:pt>
                <c:pt idx="56">
                  <c:v>5351.5700000000006</c:v>
                </c:pt>
                <c:pt idx="57">
                  <c:v>5359.679666666666</c:v>
                </c:pt>
                <c:pt idx="58">
                  <c:v>5387.5283333333336</c:v>
                </c:pt>
                <c:pt idx="59">
                  <c:v>5415.3630000000003</c:v>
                </c:pt>
                <c:pt idx="60">
                  <c:v>5440.3856666666661</c:v>
                </c:pt>
                <c:pt idx="61">
                  <c:v>5469.7129999999997</c:v>
                </c:pt>
                <c:pt idx="62">
                  <c:v>5491.7619999999997</c:v>
                </c:pt>
                <c:pt idx="63">
                  <c:v>5514.7446666666665</c:v>
                </c:pt>
                <c:pt idx="64">
                  <c:v>5534.84</c:v>
                </c:pt>
                <c:pt idx="65">
                  <c:v>5566.7649999999994</c:v>
                </c:pt>
                <c:pt idx="66">
                  <c:v>5576.0723333333326</c:v>
                </c:pt>
                <c:pt idx="67">
                  <c:v>5599.2110000000002</c:v>
                </c:pt>
                <c:pt idx="68">
                  <c:v>5615.108666666667</c:v>
                </c:pt>
                <c:pt idx="69">
                  <c:v>5634.4036666666661</c:v>
                </c:pt>
                <c:pt idx="70">
                  <c:v>5651.6963333333333</c:v>
                </c:pt>
                <c:pt idx="71">
                  <c:v>5671.2473333333328</c:v>
                </c:pt>
                <c:pt idx="72">
                  <c:v>5683.4976666666671</c:v>
                </c:pt>
                <c:pt idx="73">
                  <c:v>5704.27</c:v>
                </c:pt>
                <c:pt idx="74">
                  <c:v>5713.6719999999996</c:v>
                </c:pt>
                <c:pt idx="75">
                  <c:v>5733.4229999999998</c:v>
                </c:pt>
                <c:pt idx="76">
                  <c:v>5746.5896666666667</c:v>
                </c:pt>
                <c:pt idx="77">
                  <c:v>5762.6726666666664</c:v>
                </c:pt>
                <c:pt idx="78">
                  <c:v>5774.4900000000007</c:v>
                </c:pt>
                <c:pt idx="79">
                  <c:v>5781.6770000000006</c:v>
                </c:pt>
                <c:pt idx="80">
                  <c:v>5798.7710000000006</c:v>
                </c:pt>
                <c:pt idx="81">
                  <c:v>5821.1879999999992</c:v>
                </c:pt>
                <c:pt idx="82">
                  <c:v>5830.4683333333332</c:v>
                </c:pt>
                <c:pt idx="83">
                  <c:v>5841.8156666666664</c:v>
                </c:pt>
                <c:pt idx="84">
                  <c:v>5866.6393333333326</c:v>
                </c:pt>
                <c:pt idx="85">
                  <c:v>5869.7723333333342</c:v>
                </c:pt>
                <c:pt idx="86">
                  <c:v>5882.6646666666666</c:v>
                </c:pt>
                <c:pt idx="87">
                  <c:v>5885.8363333333327</c:v>
                </c:pt>
                <c:pt idx="88">
                  <c:v>5897.3059999999996</c:v>
                </c:pt>
                <c:pt idx="89">
                  <c:v>5911.0360000000001</c:v>
                </c:pt>
                <c:pt idx="90">
                  <c:v>5925.4969999999994</c:v>
                </c:pt>
                <c:pt idx="91">
                  <c:v>5935.3093333333336</c:v>
                </c:pt>
                <c:pt idx="92">
                  <c:v>5941.2020000000002</c:v>
                </c:pt>
                <c:pt idx="93">
                  <c:v>5938.5499999999993</c:v>
                </c:pt>
                <c:pt idx="94">
                  <c:v>5948.9193333333324</c:v>
                </c:pt>
                <c:pt idx="95">
                  <c:v>5969.2113333333327</c:v>
                </c:pt>
                <c:pt idx="96">
                  <c:v>5979.0766666666668</c:v>
                </c:pt>
                <c:pt idx="97">
                  <c:v>5999.8270000000002</c:v>
                </c:pt>
                <c:pt idx="98">
                  <c:v>6016.159333333334</c:v>
                </c:pt>
                <c:pt idx="99">
                  <c:v>6016.2530000000006</c:v>
                </c:pt>
                <c:pt idx="100">
                  <c:v>6025.0659999999998</c:v>
                </c:pt>
                <c:pt idx="101">
                  <c:v>6052.690333333333</c:v>
                </c:pt>
                <c:pt idx="102">
                  <c:v>6053.3960000000006</c:v>
                </c:pt>
                <c:pt idx="103">
                  <c:v>6057.3993333333337</c:v>
                </c:pt>
                <c:pt idx="104">
                  <c:v>6054.4769999999999</c:v>
                </c:pt>
                <c:pt idx="105">
                  <c:v>6054.1476666666667</c:v>
                </c:pt>
                <c:pt idx="106">
                  <c:v>6063.373333333333</c:v>
                </c:pt>
                <c:pt idx="107">
                  <c:v>6068.9089999999997</c:v>
                </c:pt>
                <c:pt idx="108">
                  <c:v>6079.4160000000002</c:v>
                </c:pt>
                <c:pt idx="109">
                  <c:v>6089.3726666666671</c:v>
                </c:pt>
                <c:pt idx="110">
                  <c:v>6106.7643333333335</c:v>
                </c:pt>
                <c:pt idx="111">
                  <c:v>6109.3346666666666</c:v>
                </c:pt>
                <c:pt idx="112">
                  <c:v>6107.7803333333331</c:v>
                </c:pt>
                <c:pt idx="113">
                  <c:v>6114.0973333333341</c:v>
                </c:pt>
                <c:pt idx="114">
                  <c:v>6112.998333333333</c:v>
                </c:pt>
                <c:pt idx="115">
                  <c:v>6121.54</c:v>
                </c:pt>
                <c:pt idx="116">
                  <c:v>6122.5973333333341</c:v>
                </c:pt>
                <c:pt idx="117">
                  <c:v>6120.2196666666669</c:v>
                </c:pt>
                <c:pt idx="118">
                  <c:v>6127.0236666666669</c:v>
                </c:pt>
                <c:pt idx="119">
                  <c:v>6141.7236666666658</c:v>
                </c:pt>
                <c:pt idx="120">
                  <c:v>6141.4863333333333</c:v>
                </c:pt>
                <c:pt idx="121">
                  <c:v>6144.8416666666672</c:v>
                </c:pt>
                <c:pt idx="122">
                  <c:v>6144.701</c:v>
                </c:pt>
                <c:pt idx="123">
                  <c:v>6146.7086666666655</c:v>
                </c:pt>
                <c:pt idx="124">
                  <c:v>6144.4613333333336</c:v>
                </c:pt>
                <c:pt idx="125">
                  <c:v>6159.4833333333336</c:v>
                </c:pt>
                <c:pt idx="126">
                  <c:v>6162.3993333333337</c:v>
                </c:pt>
                <c:pt idx="127">
                  <c:v>6157.3523333333333</c:v>
                </c:pt>
                <c:pt idx="128">
                  <c:v>6161.0913333333338</c:v>
                </c:pt>
                <c:pt idx="129">
                  <c:v>6158.6009999999997</c:v>
                </c:pt>
                <c:pt idx="130">
                  <c:v>6151.6856666666672</c:v>
                </c:pt>
                <c:pt idx="131">
                  <c:v>6149.2150000000001</c:v>
                </c:pt>
                <c:pt idx="132">
                  <c:v>6145.3536666666669</c:v>
                </c:pt>
                <c:pt idx="133">
                  <c:v>6144.5723333333335</c:v>
                </c:pt>
                <c:pt idx="134">
                  <c:v>6140.6580000000004</c:v>
                </c:pt>
                <c:pt idx="135">
                  <c:v>6131.9026666666659</c:v>
                </c:pt>
                <c:pt idx="136">
                  <c:v>6127.3526666666658</c:v>
                </c:pt>
                <c:pt idx="137">
                  <c:v>6129.9376666666676</c:v>
                </c:pt>
                <c:pt idx="138">
                  <c:v>6121.0813333333344</c:v>
                </c:pt>
                <c:pt idx="139">
                  <c:v>6123.0643333333328</c:v>
                </c:pt>
                <c:pt idx="140">
                  <c:v>6125.4510000000009</c:v>
                </c:pt>
                <c:pt idx="141">
                  <c:v>6123.8330000000014</c:v>
                </c:pt>
                <c:pt idx="142">
                  <c:v>6130.5333333333328</c:v>
                </c:pt>
                <c:pt idx="143">
                  <c:v>6141.7560000000003</c:v>
                </c:pt>
                <c:pt idx="144">
                  <c:v>6133.0956666666671</c:v>
                </c:pt>
                <c:pt idx="145">
                  <c:v>6132.2259999999997</c:v>
                </c:pt>
                <c:pt idx="146">
                  <c:v>6131.5886666666675</c:v>
                </c:pt>
                <c:pt idx="147">
                  <c:v>6133.6406666666662</c:v>
                </c:pt>
                <c:pt idx="148">
                  <c:v>6136.6770000000006</c:v>
                </c:pt>
                <c:pt idx="149">
                  <c:v>6142.9336666666668</c:v>
                </c:pt>
                <c:pt idx="150">
                  <c:v>6132.6066666666666</c:v>
                </c:pt>
                <c:pt idx="151">
                  <c:v>6141.1006666666663</c:v>
                </c:pt>
                <c:pt idx="152">
                  <c:v>6142.317</c:v>
                </c:pt>
                <c:pt idx="153">
                  <c:v>6140.3906666666662</c:v>
                </c:pt>
                <c:pt idx="154">
                  <c:v>6147.2600000000011</c:v>
                </c:pt>
                <c:pt idx="155">
                  <c:v>6151.9849999999997</c:v>
                </c:pt>
                <c:pt idx="156">
                  <c:v>6148.03</c:v>
                </c:pt>
                <c:pt idx="157">
                  <c:v>6141.085</c:v>
                </c:pt>
                <c:pt idx="158">
                  <c:v>6132.5746666666673</c:v>
                </c:pt>
                <c:pt idx="159">
                  <c:v>6123.5993333333327</c:v>
                </c:pt>
                <c:pt idx="160">
                  <c:v>6129.9229999999998</c:v>
                </c:pt>
                <c:pt idx="161">
                  <c:v>6118.174</c:v>
                </c:pt>
                <c:pt idx="162">
                  <c:v>6110.9190000000008</c:v>
                </c:pt>
                <c:pt idx="163">
                  <c:v>6105.6223333333337</c:v>
                </c:pt>
                <c:pt idx="164">
                  <c:v>6106.0166666666664</c:v>
                </c:pt>
                <c:pt idx="165">
                  <c:v>6101.8410000000003</c:v>
                </c:pt>
                <c:pt idx="166">
                  <c:v>6107.0273333333344</c:v>
                </c:pt>
                <c:pt idx="167">
                  <c:v>6111.6363333333329</c:v>
                </c:pt>
                <c:pt idx="168">
                  <c:v>6123.702666666667</c:v>
                </c:pt>
                <c:pt idx="169">
                  <c:v>6124.5113333333329</c:v>
                </c:pt>
                <c:pt idx="170">
                  <c:v>6123.3456666666671</c:v>
                </c:pt>
                <c:pt idx="171">
                  <c:v>6124.7910000000002</c:v>
                </c:pt>
                <c:pt idx="172">
                  <c:v>6135.0943333333335</c:v>
                </c:pt>
                <c:pt idx="173">
                  <c:v>6143.5863333333336</c:v>
                </c:pt>
                <c:pt idx="174">
                  <c:v>6140.6463333333331</c:v>
                </c:pt>
                <c:pt idx="175">
                  <c:v>6152.1589999999997</c:v>
                </c:pt>
                <c:pt idx="176">
                  <c:v>6155.7480000000005</c:v>
                </c:pt>
                <c:pt idx="177">
                  <c:v>6168.1683333333322</c:v>
                </c:pt>
                <c:pt idx="178">
                  <c:v>6163.7619999999997</c:v>
                </c:pt>
                <c:pt idx="273">
                  <c:v>5569.1473333333333</c:v>
                </c:pt>
                <c:pt idx="274">
                  <c:v>5560.3489999999993</c:v>
                </c:pt>
                <c:pt idx="275">
                  <c:v>5548.75</c:v>
                </c:pt>
                <c:pt idx="276">
                  <c:v>5531.2403333333323</c:v>
                </c:pt>
                <c:pt idx="277">
                  <c:v>5516.233666666667</c:v>
                </c:pt>
                <c:pt idx="278">
                  <c:v>5508.0543333333335</c:v>
                </c:pt>
                <c:pt idx="279">
                  <c:v>5498.0436666666674</c:v>
                </c:pt>
                <c:pt idx="280">
                  <c:v>5481.7933333333322</c:v>
                </c:pt>
                <c:pt idx="281">
                  <c:v>5466.3083333333334</c:v>
                </c:pt>
                <c:pt idx="282">
                  <c:v>5453.7733333333335</c:v>
                </c:pt>
                <c:pt idx="283">
                  <c:v>5418.5103333333327</c:v>
                </c:pt>
                <c:pt idx="284">
                  <c:v>5393.9710000000005</c:v>
                </c:pt>
                <c:pt idx="285">
                  <c:v>5375.0240000000003</c:v>
                </c:pt>
                <c:pt idx="286">
                  <c:v>5350.8133333333326</c:v>
                </c:pt>
                <c:pt idx="287">
                  <c:v>5328.9416666666666</c:v>
                </c:pt>
                <c:pt idx="288">
                  <c:v>5306.6226666666662</c:v>
                </c:pt>
                <c:pt idx="289">
                  <c:v>5288.3053333333328</c:v>
                </c:pt>
                <c:pt idx="290">
                  <c:v>5265.208333333333</c:v>
                </c:pt>
                <c:pt idx="291">
                  <c:v>5246.4733333333334</c:v>
                </c:pt>
                <c:pt idx="292">
                  <c:v>5246.3</c:v>
                </c:pt>
                <c:pt idx="293">
                  <c:v>5244.4533333333329</c:v>
                </c:pt>
                <c:pt idx="294">
                  <c:v>5244.3060000000005</c:v>
                </c:pt>
                <c:pt idx="295">
                  <c:v>5240.4413333333332</c:v>
                </c:pt>
                <c:pt idx="296">
                  <c:v>5241.3343333333332</c:v>
                </c:pt>
                <c:pt idx="297">
                  <c:v>5247.5389999999998</c:v>
                </c:pt>
                <c:pt idx="298">
                  <c:v>5244.7873333333337</c:v>
                </c:pt>
                <c:pt idx="299">
                  <c:v>5253.6043333333337</c:v>
                </c:pt>
                <c:pt idx="300">
                  <c:v>5253.157666666667</c:v>
                </c:pt>
                <c:pt idx="301">
                  <c:v>5256.1319999999996</c:v>
                </c:pt>
                <c:pt idx="302">
                  <c:v>5255.7943333333324</c:v>
                </c:pt>
                <c:pt idx="303">
                  <c:v>5249.0929999999998</c:v>
                </c:pt>
                <c:pt idx="304">
                  <c:v>5261.3313333333326</c:v>
                </c:pt>
                <c:pt idx="305">
                  <c:v>5271.8816666666671</c:v>
                </c:pt>
                <c:pt idx="306">
                  <c:v>5272.7806666666665</c:v>
                </c:pt>
                <c:pt idx="307">
                  <c:v>5271.8256666666666</c:v>
                </c:pt>
                <c:pt idx="308">
                  <c:v>5287.059666666667</c:v>
                </c:pt>
                <c:pt idx="309">
                  <c:v>5298.0463333333337</c:v>
                </c:pt>
                <c:pt idx="310">
                  <c:v>5307.3360000000002</c:v>
                </c:pt>
                <c:pt idx="311">
                  <c:v>5313.5406666666668</c:v>
                </c:pt>
                <c:pt idx="312">
                  <c:v>5320.8253333333332</c:v>
                </c:pt>
                <c:pt idx="313">
                  <c:v>5335.0263333333342</c:v>
                </c:pt>
                <c:pt idx="314">
                  <c:v>5337.3829999999989</c:v>
                </c:pt>
                <c:pt idx="315">
                  <c:v>5347.5216666666665</c:v>
                </c:pt>
                <c:pt idx="316">
                  <c:v>5359.556333333333</c:v>
                </c:pt>
                <c:pt idx="317">
                  <c:v>5361.1619999999994</c:v>
                </c:pt>
                <c:pt idx="318">
                  <c:v>5368.8973333333333</c:v>
                </c:pt>
                <c:pt idx="319">
                  <c:v>5384.79</c:v>
                </c:pt>
                <c:pt idx="320">
                  <c:v>5395.878333333334</c:v>
                </c:pt>
                <c:pt idx="321">
                  <c:v>5403.9913333333334</c:v>
                </c:pt>
                <c:pt idx="322">
                  <c:v>5414.692</c:v>
                </c:pt>
                <c:pt idx="323">
                  <c:v>5423.4353333333338</c:v>
                </c:pt>
                <c:pt idx="324">
                  <c:v>5428.9443333333338</c:v>
                </c:pt>
                <c:pt idx="325">
                  <c:v>5444.8383333333331</c:v>
                </c:pt>
                <c:pt idx="326">
                  <c:v>5459.2613333333329</c:v>
                </c:pt>
                <c:pt idx="327">
                  <c:v>5477.6123333333335</c:v>
                </c:pt>
                <c:pt idx="328">
                  <c:v>5489.3256666666666</c:v>
                </c:pt>
                <c:pt idx="329">
                  <c:v>5509.9453333333331</c:v>
                </c:pt>
                <c:pt idx="330">
                  <c:v>5520.8643333333339</c:v>
                </c:pt>
                <c:pt idx="331">
                  <c:v>5545.4416666666666</c:v>
                </c:pt>
                <c:pt idx="332">
                  <c:v>5558.6556666666665</c:v>
                </c:pt>
                <c:pt idx="333">
                  <c:v>5574.3406666666669</c:v>
                </c:pt>
                <c:pt idx="334">
                  <c:v>5591.2673333333332</c:v>
                </c:pt>
                <c:pt idx="335">
                  <c:v>5609.7133333333331</c:v>
                </c:pt>
                <c:pt idx="336">
                  <c:v>5626.9023333333325</c:v>
                </c:pt>
                <c:pt idx="337">
                  <c:v>5634.8770000000004</c:v>
                </c:pt>
                <c:pt idx="338">
                  <c:v>5655.545000000001</c:v>
                </c:pt>
                <c:pt idx="339">
                  <c:v>5663.2476666666662</c:v>
                </c:pt>
                <c:pt idx="340">
                  <c:v>5668.4239999999991</c:v>
                </c:pt>
                <c:pt idx="341">
                  <c:v>5683.3919999999998</c:v>
                </c:pt>
                <c:pt idx="342">
                  <c:v>5687.674</c:v>
                </c:pt>
                <c:pt idx="343">
                  <c:v>5694.1346666666677</c:v>
                </c:pt>
                <c:pt idx="344">
                  <c:v>5697.6690000000008</c:v>
                </c:pt>
                <c:pt idx="345">
                  <c:v>5709.1956666666665</c:v>
                </c:pt>
                <c:pt idx="346">
                  <c:v>5717.1766666666663</c:v>
                </c:pt>
                <c:pt idx="347">
                  <c:v>5730.925666666667</c:v>
                </c:pt>
                <c:pt idx="348">
                  <c:v>5739.4903333333323</c:v>
                </c:pt>
                <c:pt idx="349">
                  <c:v>5751.4996666666675</c:v>
                </c:pt>
                <c:pt idx="350">
                  <c:v>5771.9749999999995</c:v>
                </c:pt>
                <c:pt idx="351">
                  <c:v>5781.9690000000001</c:v>
                </c:pt>
                <c:pt idx="352">
                  <c:v>5788.5469999999996</c:v>
                </c:pt>
                <c:pt idx="353">
                  <c:v>5798.6539999999995</c:v>
                </c:pt>
                <c:pt idx="354">
                  <c:v>5816.597999999999</c:v>
                </c:pt>
                <c:pt idx="355">
                  <c:v>5808.2146666666667</c:v>
                </c:pt>
                <c:pt idx="356">
                  <c:v>5815.0893333333333</c:v>
                </c:pt>
                <c:pt idx="357">
                  <c:v>5824.3159999999998</c:v>
                </c:pt>
                <c:pt idx="358">
                  <c:v>5832.9863333333333</c:v>
                </c:pt>
                <c:pt idx="359">
                  <c:v>5843.9576666666662</c:v>
                </c:pt>
                <c:pt idx="360">
                  <c:v>5848.0253333333339</c:v>
                </c:pt>
                <c:pt idx="361">
                  <c:v>5858.4433333333336</c:v>
                </c:pt>
                <c:pt idx="362">
                  <c:v>5861.5186666666668</c:v>
                </c:pt>
                <c:pt idx="363">
                  <c:v>5870.8863333333329</c:v>
                </c:pt>
                <c:pt idx="364">
                  <c:v>5884.3773333333338</c:v>
                </c:pt>
                <c:pt idx="365">
                  <c:v>5887.192</c:v>
                </c:pt>
                <c:pt idx="366">
                  <c:v>5889.8233333333337</c:v>
                </c:pt>
                <c:pt idx="367">
                  <c:v>5900.8613333333342</c:v>
                </c:pt>
                <c:pt idx="368">
                  <c:v>5914.1670000000004</c:v>
                </c:pt>
                <c:pt idx="369">
                  <c:v>5921.2583333333341</c:v>
                </c:pt>
                <c:pt idx="370">
                  <c:v>5934.5129999999999</c:v>
                </c:pt>
                <c:pt idx="371">
                  <c:v>5946.1193333333331</c:v>
                </c:pt>
                <c:pt idx="372">
                  <c:v>5942.0960000000005</c:v>
                </c:pt>
                <c:pt idx="373">
                  <c:v>5949.753333333334</c:v>
                </c:pt>
                <c:pt idx="374">
                  <c:v>5955.4476666666669</c:v>
                </c:pt>
                <c:pt idx="375">
                  <c:v>5969.0296666666663</c:v>
                </c:pt>
                <c:pt idx="376">
                  <c:v>5955.0656666666664</c:v>
                </c:pt>
                <c:pt idx="377">
                  <c:v>5959.3626666666678</c:v>
                </c:pt>
                <c:pt idx="378">
                  <c:v>5967.4436666666661</c:v>
                </c:pt>
                <c:pt idx="473">
                  <c:v>5567.7573333333339</c:v>
                </c:pt>
                <c:pt idx="474">
                  <c:v>5551.28</c:v>
                </c:pt>
                <c:pt idx="475">
                  <c:v>5541.1676666666654</c:v>
                </c:pt>
                <c:pt idx="476">
                  <c:v>5531.0243333333337</c:v>
                </c:pt>
                <c:pt idx="477">
                  <c:v>5525.2390000000005</c:v>
                </c:pt>
                <c:pt idx="478">
                  <c:v>5510.9666666666672</c:v>
                </c:pt>
                <c:pt idx="479">
                  <c:v>5493.550666666667</c:v>
                </c:pt>
                <c:pt idx="480">
                  <c:v>5482.0563333333339</c:v>
                </c:pt>
                <c:pt idx="481">
                  <c:v>5460.1073333333334</c:v>
                </c:pt>
                <c:pt idx="482">
                  <c:v>5438.0070000000005</c:v>
                </c:pt>
                <c:pt idx="483">
                  <c:v>5408.4563333333326</c:v>
                </c:pt>
                <c:pt idx="484">
                  <c:v>5392.0259999999989</c:v>
                </c:pt>
                <c:pt idx="485">
                  <c:v>5363.6303333333335</c:v>
                </c:pt>
                <c:pt idx="486">
                  <c:v>5332.2423333333336</c:v>
                </c:pt>
                <c:pt idx="487">
                  <c:v>5313.7903333333334</c:v>
                </c:pt>
                <c:pt idx="488">
                  <c:v>5293.1046666666671</c:v>
                </c:pt>
                <c:pt idx="489">
                  <c:v>5281.3543333333337</c:v>
                </c:pt>
                <c:pt idx="490">
                  <c:v>5264.6543333333329</c:v>
                </c:pt>
                <c:pt idx="491">
                  <c:v>5250.8693333333331</c:v>
                </c:pt>
                <c:pt idx="492">
                  <c:v>5248.1326666666673</c:v>
                </c:pt>
                <c:pt idx="493">
                  <c:v>5239.8956666666672</c:v>
                </c:pt>
                <c:pt idx="494">
                  <c:v>5242.3036666666667</c:v>
                </c:pt>
                <c:pt idx="495">
                  <c:v>5238.3499999999995</c:v>
                </c:pt>
                <c:pt idx="496">
                  <c:v>5232.7190000000001</c:v>
                </c:pt>
                <c:pt idx="497">
                  <c:v>5230.1116666666667</c:v>
                </c:pt>
                <c:pt idx="498">
                  <c:v>5237.6503333333339</c:v>
                </c:pt>
                <c:pt idx="499">
                  <c:v>5237.5346666666665</c:v>
                </c:pt>
                <c:pt idx="500">
                  <c:v>5237.2253333333329</c:v>
                </c:pt>
                <c:pt idx="501">
                  <c:v>5241.6513333333332</c:v>
                </c:pt>
                <c:pt idx="502">
                  <c:v>5241.3903333333337</c:v>
                </c:pt>
                <c:pt idx="503">
                  <c:v>5242.8693333333331</c:v>
                </c:pt>
                <c:pt idx="504">
                  <c:v>5240.893</c:v>
                </c:pt>
                <c:pt idx="505">
                  <c:v>5240.2596666666677</c:v>
                </c:pt>
                <c:pt idx="506">
                  <c:v>5239.8486666666658</c:v>
                </c:pt>
                <c:pt idx="507">
                  <c:v>5245.2326666666668</c:v>
                </c:pt>
                <c:pt idx="508">
                  <c:v>5230.9466666666667</c:v>
                </c:pt>
                <c:pt idx="509">
                  <c:v>5237.3513333333331</c:v>
                </c:pt>
                <c:pt idx="510">
                  <c:v>5242.0199999999995</c:v>
                </c:pt>
                <c:pt idx="511">
                  <c:v>5242.5346666666665</c:v>
                </c:pt>
                <c:pt idx="512">
                  <c:v>5253.8910000000005</c:v>
                </c:pt>
                <c:pt idx="513">
                  <c:v>5261.4333333333334</c:v>
                </c:pt>
                <c:pt idx="514">
                  <c:v>5266.1836666666668</c:v>
                </c:pt>
                <c:pt idx="515">
                  <c:v>5278.2906666666668</c:v>
                </c:pt>
                <c:pt idx="516">
                  <c:v>5287.4863333333333</c:v>
                </c:pt>
                <c:pt idx="517">
                  <c:v>5301.4096666666665</c:v>
                </c:pt>
                <c:pt idx="518">
                  <c:v>5321.961666666667</c:v>
                </c:pt>
                <c:pt idx="519">
                  <c:v>5336.9703333333337</c:v>
                </c:pt>
                <c:pt idx="520">
                  <c:v>5345.61</c:v>
                </c:pt>
                <c:pt idx="521">
                  <c:v>5366.1203333333333</c:v>
                </c:pt>
                <c:pt idx="522">
                  <c:v>5380.4003333333339</c:v>
                </c:pt>
                <c:pt idx="523">
                  <c:v>5400.9536666666672</c:v>
                </c:pt>
                <c:pt idx="524">
                  <c:v>5413.1093333333338</c:v>
                </c:pt>
                <c:pt idx="525">
                  <c:v>5427.0716666666667</c:v>
                </c:pt>
                <c:pt idx="526">
                  <c:v>5437.8126666666658</c:v>
                </c:pt>
                <c:pt idx="527">
                  <c:v>5454.8869999999997</c:v>
                </c:pt>
                <c:pt idx="528">
                  <c:v>5460.8053333333337</c:v>
                </c:pt>
                <c:pt idx="529">
                  <c:v>5466.2453333333324</c:v>
                </c:pt>
                <c:pt idx="530">
                  <c:v>5474.2870000000003</c:v>
                </c:pt>
                <c:pt idx="531">
                  <c:v>5489.8029999999999</c:v>
                </c:pt>
                <c:pt idx="532">
                  <c:v>5485.56</c:v>
                </c:pt>
                <c:pt idx="533">
                  <c:v>5493.5223333333333</c:v>
                </c:pt>
                <c:pt idx="534">
                  <c:v>5508.0706666666665</c:v>
                </c:pt>
                <c:pt idx="535">
                  <c:v>5514.8443333333335</c:v>
                </c:pt>
                <c:pt idx="536">
                  <c:v>5523.5346666666665</c:v>
                </c:pt>
                <c:pt idx="537">
                  <c:v>5531.7489999999998</c:v>
                </c:pt>
                <c:pt idx="538">
                  <c:v>5545.2563333333337</c:v>
                </c:pt>
                <c:pt idx="539">
                  <c:v>5559.8429999999998</c:v>
                </c:pt>
                <c:pt idx="540">
                  <c:v>5566.8263333333334</c:v>
                </c:pt>
                <c:pt idx="541">
                  <c:v>5574.1109999999999</c:v>
                </c:pt>
                <c:pt idx="542">
                  <c:v>5580.0709999999999</c:v>
                </c:pt>
                <c:pt idx="543">
                  <c:v>5595.7740000000003</c:v>
                </c:pt>
                <c:pt idx="544">
                  <c:v>5593.2756666666673</c:v>
                </c:pt>
                <c:pt idx="545">
                  <c:v>5592.1500000000005</c:v>
                </c:pt>
                <c:pt idx="546">
                  <c:v>5603.7323333333334</c:v>
                </c:pt>
                <c:pt idx="547">
                  <c:v>5605.5293333333329</c:v>
                </c:pt>
                <c:pt idx="548">
                  <c:v>5629.2443333333331</c:v>
                </c:pt>
                <c:pt idx="549">
                  <c:v>5626.7190000000001</c:v>
                </c:pt>
                <c:pt idx="550">
                  <c:v>5636.9690000000001</c:v>
                </c:pt>
                <c:pt idx="551">
                  <c:v>5647.8386666666665</c:v>
                </c:pt>
                <c:pt idx="552">
                  <c:v>5654.6359999999995</c:v>
                </c:pt>
                <c:pt idx="553">
                  <c:v>5661.5560000000005</c:v>
                </c:pt>
                <c:pt idx="554">
                  <c:v>5674.7216666666673</c:v>
                </c:pt>
                <c:pt idx="555">
                  <c:v>5679.4589999999998</c:v>
                </c:pt>
                <c:pt idx="556">
                  <c:v>5696.0103333333327</c:v>
                </c:pt>
                <c:pt idx="557">
                  <c:v>5706.1890000000012</c:v>
                </c:pt>
                <c:pt idx="558">
                  <c:v>5716.0023333333329</c:v>
                </c:pt>
                <c:pt idx="559">
                  <c:v>5732.5763333333334</c:v>
                </c:pt>
                <c:pt idx="560">
                  <c:v>5734.876666666667</c:v>
                </c:pt>
                <c:pt idx="561">
                  <c:v>5751.7283333333326</c:v>
                </c:pt>
                <c:pt idx="562">
                  <c:v>5759.248333333333</c:v>
                </c:pt>
                <c:pt idx="563">
                  <c:v>5766.2236666666677</c:v>
                </c:pt>
                <c:pt idx="564">
                  <c:v>5768.7773333333325</c:v>
                </c:pt>
                <c:pt idx="565">
                  <c:v>5774.2256666666663</c:v>
                </c:pt>
                <c:pt idx="566">
                  <c:v>5781.5073333333339</c:v>
                </c:pt>
                <c:pt idx="567">
                  <c:v>5782.9480000000003</c:v>
                </c:pt>
                <c:pt idx="568">
                  <c:v>5782.2693333333336</c:v>
                </c:pt>
                <c:pt idx="569">
                  <c:v>5791.6709999999994</c:v>
                </c:pt>
                <c:pt idx="570">
                  <c:v>5795.9813333333332</c:v>
                </c:pt>
                <c:pt idx="571">
                  <c:v>5803.4279999999999</c:v>
                </c:pt>
                <c:pt idx="572">
                  <c:v>5809.6270000000004</c:v>
                </c:pt>
                <c:pt idx="573">
                  <c:v>5814.2293333333337</c:v>
                </c:pt>
                <c:pt idx="574">
                  <c:v>5819.2496666666666</c:v>
                </c:pt>
                <c:pt idx="575">
                  <c:v>5811.2436666666663</c:v>
                </c:pt>
                <c:pt idx="576">
                  <c:v>5821.6256666666668</c:v>
                </c:pt>
                <c:pt idx="577">
                  <c:v>5824.7979999999998</c:v>
                </c:pt>
                <c:pt idx="578">
                  <c:v>5831.6956666666665</c:v>
                </c:pt>
                <c:pt idx="673">
                  <c:v>5585.9873333333335</c:v>
                </c:pt>
                <c:pt idx="674">
                  <c:v>5575.4333333333334</c:v>
                </c:pt>
                <c:pt idx="675">
                  <c:v>5564.1696666666676</c:v>
                </c:pt>
                <c:pt idx="676">
                  <c:v>5554.5243333333337</c:v>
                </c:pt>
                <c:pt idx="677">
                  <c:v>5541.1466666666674</c:v>
                </c:pt>
                <c:pt idx="678">
                  <c:v>5525.8116666666674</c:v>
                </c:pt>
                <c:pt idx="679">
                  <c:v>5510.1613333333335</c:v>
                </c:pt>
                <c:pt idx="680">
                  <c:v>5494.3613333333342</c:v>
                </c:pt>
                <c:pt idx="681">
                  <c:v>5462.1090000000004</c:v>
                </c:pt>
                <c:pt idx="682">
                  <c:v>5439.3536666666669</c:v>
                </c:pt>
                <c:pt idx="683">
                  <c:v>5413.6019999999999</c:v>
                </c:pt>
                <c:pt idx="684">
                  <c:v>5385.8893333333335</c:v>
                </c:pt>
                <c:pt idx="685">
                  <c:v>5357.0190000000002</c:v>
                </c:pt>
                <c:pt idx="686">
                  <c:v>5333.509</c:v>
                </c:pt>
                <c:pt idx="687">
                  <c:v>5303.5590000000002</c:v>
                </c:pt>
                <c:pt idx="688">
                  <c:v>5278.7246666666661</c:v>
                </c:pt>
                <c:pt idx="689">
                  <c:v>5259.3883333333333</c:v>
                </c:pt>
                <c:pt idx="690">
                  <c:v>5243.7923333333338</c:v>
                </c:pt>
                <c:pt idx="691">
                  <c:v>5226.7839999999997</c:v>
                </c:pt>
                <c:pt idx="692">
                  <c:v>5209.842333333333</c:v>
                </c:pt>
                <c:pt idx="693">
                  <c:v>5197.686333333334</c:v>
                </c:pt>
                <c:pt idx="694">
                  <c:v>5189.7676666666666</c:v>
                </c:pt>
                <c:pt idx="695">
                  <c:v>5183.1303333333335</c:v>
                </c:pt>
                <c:pt idx="696">
                  <c:v>5187.7616666666663</c:v>
                </c:pt>
                <c:pt idx="697">
                  <c:v>5168.3386666666675</c:v>
                </c:pt>
                <c:pt idx="698">
                  <c:v>5150.0610000000006</c:v>
                </c:pt>
                <c:pt idx="699">
                  <c:v>5142.8663333333334</c:v>
                </c:pt>
                <c:pt idx="700">
                  <c:v>5134.4716666666673</c:v>
                </c:pt>
                <c:pt idx="701">
                  <c:v>5125.4319999999998</c:v>
                </c:pt>
                <c:pt idx="702">
                  <c:v>5105.2550000000001</c:v>
                </c:pt>
                <c:pt idx="703">
                  <c:v>5096.4636666666665</c:v>
                </c:pt>
                <c:pt idx="704">
                  <c:v>5093.9449999999997</c:v>
                </c:pt>
                <c:pt idx="705">
                  <c:v>5089.6256666666668</c:v>
                </c:pt>
                <c:pt idx="706">
                  <c:v>5095.3389999999999</c:v>
                </c:pt>
                <c:pt idx="707">
                  <c:v>5098.59</c:v>
                </c:pt>
                <c:pt idx="708">
                  <c:v>5106.2863333333335</c:v>
                </c:pt>
                <c:pt idx="709">
                  <c:v>5122.7003333333341</c:v>
                </c:pt>
                <c:pt idx="710">
                  <c:v>5128.2863333333335</c:v>
                </c:pt>
                <c:pt idx="711">
                  <c:v>5140.5556666666662</c:v>
                </c:pt>
                <c:pt idx="712">
                  <c:v>5161.7286666666669</c:v>
                </c:pt>
                <c:pt idx="713">
                  <c:v>5172.8086666666668</c:v>
                </c:pt>
                <c:pt idx="714">
                  <c:v>5187.3753333333334</c:v>
                </c:pt>
                <c:pt idx="715">
                  <c:v>5194.6106666666674</c:v>
                </c:pt>
                <c:pt idx="716">
                  <c:v>5204.5073333333339</c:v>
                </c:pt>
                <c:pt idx="717">
                  <c:v>5207.8029999999999</c:v>
                </c:pt>
                <c:pt idx="718">
                  <c:v>5215.8590000000004</c:v>
                </c:pt>
                <c:pt idx="719">
                  <c:v>5229.7373333333335</c:v>
                </c:pt>
                <c:pt idx="720">
                  <c:v>5243.7940000000008</c:v>
                </c:pt>
                <c:pt idx="721">
                  <c:v>5263.9153333333334</c:v>
                </c:pt>
                <c:pt idx="722">
                  <c:v>5272.7326666666668</c:v>
                </c:pt>
                <c:pt idx="723">
                  <c:v>5286.693666666667</c:v>
                </c:pt>
                <c:pt idx="724">
                  <c:v>5303.2703333333329</c:v>
                </c:pt>
                <c:pt idx="725">
                  <c:v>5318.0213333333331</c:v>
                </c:pt>
                <c:pt idx="726">
                  <c:v>5340.2176666666664</c:v>
                </c:pt>
                <c:pt idx="727">
                  <c:v>5351.6166666666659</c:v>
                </c:pt>
                <c:pt idx="728">
                  <c:v>5367.586666666667</c:v>
                </c:pt>
                <c:pt idx="729">
                  <c:v>5373.6766666666672</c:v>
                </c:pt>
                <c:pt idx="730">
                  <c:v>5390.3003333333336</c:v>
                </c:pt>
                <c:pt idx="731">
                  <c:v>5399.7703333333329</c:v>
                </c:pt>
                <c:pt idx="732">
                  <c:v>5418.3286666666672</c:v>
                </c:pt>
                <c:pt idx="733">
                  <c:v>5425.6030000000001</c:v>
                </c:pt>
                <c:pt idx="734">
                  <c:v>5436.6790000000001</c:v>
                </c:pt>
                <c:pt idx="735">
                  <c:v>5453.8689999999997</c:v>
                </c:pt>
                <c:pt idx="736">
                  <c:v>5467.706666666666</c:v>
                </c:pt>
                <c:pt idx="737">
                  <c:v>5489.6369999999997</c:v>
                </c:pt>
                <c:pt idx="738">
                  <c:v>5488.4840000000004</c:v>
                </c:pt>
                <c:pt idx="739">
                  <c:v>5506.7760000000007</c:v>
                </c:pt>
                <c:pt idx="740">
                  <c:v>5532.9016666666676</c:v>
                </c:pt>
                <c:pt idx="741">
                  <c:v>5543.3983333333335</c:v>
                </c:pt>
                <c:pt idx="742">
                  <c:v>5557.2343333333338</c:v>
                </c:pt>
                <c:pt idx="743">
                  <c:v>5565.8523333333333</c:v>
                </c:pt>
                <c:pt idx="744">
                  <c:v>5579.3346666666666</c:v>
                </c:pt>
                <c:pt idx="745">
                  <c:v>5585.6653333333334</c:v>
                </c:pt>
                <c:pt idx="746">
                  <c:v>5588.248333333333</c:v>
                </c:pt>
                <c:pt idx="747">
                  <c:v>5598.3093333333336</c:v>
                </c:pt>
                <c:pt idx="748">
                  <c:v>5607.9456666666665</c:v>
                </c:pt>
                <c:pt idx="749">
                  <c:v>5616.8656666666675</c:v>
                </c:pt>
                <c:pt idx="750">
                  <c:v>5612.1650000000009</c:v>
                </c:pt>
                <c:pt idx="751">
                  <c:v>5615.1356666666661</c:v>
                </c:pt>
                <c:pt idx="752">
                  <c:v>5622.2886666666673</c:v>
                </c:pt>
                <c:pt idx="753">
                  <c:v>5630.6640000000007</c:v>
                </c:pt>
                <c:pt idx="754">
                  <c:v>5636.7150000000001</c:v>
                </c:pt>
                <c:pt idx="755">
                  <c:v>5642.3746666666666</c:v>
                </c:pt>
                <c:pt idx="756">
                  <c:v>5645.4440000000004</c:v>
                </c:pt>
                <c:pt idx="757">
                  <c:v>5648.1516666666676</c:v>
                </c:pt>
                <c:pt idx="758">
                  <c:v>5658.6416666666664</c:v>
                </c:pt>
                <c:pt idx="759">
                  <c:v>5660.4896666666655</c:v>
                </c:pt>
                <c:pt idx="760">
                  <c:v>5659.97</c:v>
                </c:pt>
                <c:pt idx="761">
                  <c:v>5660.8090000000002</c:v>
                </c:pt>
                <c:pt idx="762">
                  <c:v>5664.9183333333322</c:v>
                </c:pt>
                <c:pt idx="763">
                  <c:v>5671.2153333333335</c:v>
                </c:pt>
                <c:pt idx="764">
                  <c:v>5675.0863333333336</c:v>
                </c:pt>
                <c:pt idx="765">
                  <c:v>5683.3960000000006</c:v>
                </c:pt>
                <c:pt idx="766">
                  <c:v>5688.4623333333329</c:v>
                </c:pt>
                <c:pt idx="767">
                  <c:v>5699.7573333333339</c:v>
                </c:pt>
                <c:pt idx="768">
                  <c:v>5709.1103333333331</c:v>
                </c:pt>
                <c:pt idx="769">
                  <c:v>5715.5483333333332</c:v>
                </c:pt>
                <c:pt idx="770">
                  <c:v>5725.7136666666665</c:v>
                </c:pt>
                <c:pt idx="771">
                  <c:v>5734.1323333333339</c:v>
                </c:pt>
                <c:pt idx="772">
                  <c:v>5740.0136666666658</c:v>
                </c:pt>
                <c:pt idx="773">
                  <c:v>5740.4726666666675</c:v>
                </c:pt>
                <c:pt idx="774">
                  <c:v>5752.8899999999994</c:v>
                </c:pt>
                <c:pt idx="775">
                  <c:v>5752.0639999999994</c:v>
                </c:pt>
                <c:pt idx="776">
                  <c:v>5761.9979999999996</c:v>
                </c:pt>
                <c:pt idx="777">
                  <c:v>5775.8650000000007</c:v>
                </c:pt>
                <c:pt idx="778">
                  <c:v>5771.4610000000002</c:v>
                </c:pt>
                <c:pt idx="779">
                  <c:v>5773.4336666666668</c:v>
                </c:pt>
                <c:pt idx="780">
                  <c:v>5776.6716666666662</c:v>
                </c:pt>
                <c:pt idx="781">
                  <c:v>5788.4813333333341</c:v>
                </c:pt>
                <c:pt idx="782">
                  <c:v>5791.5983333333324</c:v>
                </c:pt>
                <c:pt idx="783">
                  <c:v>5793.6583333333328</c:v>
                </c:pt>
                <c:pt idx="784">
                  <c:v>5791.0586666666668</c:v>
                </c:pt>
                <c:pt idx="785">
                  <c:v>5798.0879999999997</c:v>
                </c:pt>
                <c:pt idx="786">
                  <c:v>5801.168999999999</c:v>
                </c:pt>
                <c:pt idx="787">
                  <c:v>5801.3916666666673</c:v>
                </c:pt>
                <c:pt idx="788">
                  <c:v>5806.5643333333328</c:v>
                </c:pt>
                <c:pt idx="789">
                  <c:v>5806.922333333333</c:v>
                </c:pt>
                <c:pt idx="790">
                  <c:v>5814.0126666666665</c:v>
                </c:pt>
                <c:pt idx="791">
                  <c:v>5831.3933333333334</c:v>
                </c:pt>
                <c:pt idx="792">
                  <c:v>5834.9756666666663</c:v>
                </c:pt>
                <c:pt idx="793">
                  <c:v>5836.4556666666658</c:v>
                </c:pt>
                <c:pt idx="794">
                  <c:v>5831.5026666666672</c:v>
                </c:pt>
                <c:pt idx="795">
                  <c:v>5847.5956666666671</c:v>
                </c:pt>
                <c:pt idx="796">
                  <c:v>5846.1583333333328</c:v>
                </c:pt>
                <c:pt idx="797">
                  <c:v>5850.0330000000004</c:v>
                </c:pt>
                <c:pt idx="798">
                  <c:v>5862.3129999999992</c:v>
                </c:pt>
                <c:pt idx="799">
                  <c:v>5858.1719999999996</c:v>
                </c:pt>
                <c:pt idx="800">
                  <c:v>5860.4926666666661</c:v>
                </c:pt>
                <c:pt idx="801">
                  <c:v>5860.0943333333335</c:v>
                </c:pt>
                <c:pt idx="802">
                  <c:v>5859.7296666666671</c:v>
                </c:pt>
                <c:pt idx="803">
                  <c:v>5865.8633333333337</c:v>
                </c:pt>
                <c:pt idx="804">
                  <c:v>5857.7296666666671</c:v>
                </c:pt>
                <c:pt idx="805">
                  <c:v>5853.1573333333336</c:v>
                </c:pt>
                <c:pt idx="806">
                  <c:v>5853.8676666666679</c:v>
                </c:pt>
                <c:pt idx="807">
                  <c:v>5856.7309999999998</c:v>
                </c:pt>
                <c:pt idx="808">
                  <c:v>5846.7013333333334</c:v>
                </c:pt>
                <c:pt idx="809">
                  <c:v>5850.2003333333341</c:v>
                </c:pt>
                <c:pt idx="810">
                  <c:v>5845.1980000000003</c:v>
                </c:pt>
                <c:pt idx="811">
                  <c:v>5843.5306666666665</c:v>
                </c:pt>
                <c:pt idx="812">
                  <c:v>5842.817</c:v>
                </c:pt>
                <c:pt idx="813">
                  <c:v>5842.5026666666672</c:v>
                </c:pt>
                <c:pt idx="814">
                  <c:v>5836.1183333333329</c:v>
                </c:pt>
                <c:pt idx="815">
                  <c:v>5840.5289999999995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F2-49AD-8F90-A2756AC4DC30}"/>
            </c:ext>
          </c:extLst>
        </c:ser>
        <c:ser>
          <c:idx val="1"/>
          <c:order val="1"/>
          <c:tx>
            <c:v>ANT1 4m run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'run (VO2) (2)'!$A$2:$A$808</c:f>
              <c:numCache>
                <c:formatCode>General</c:formatCode>
                <c:ptCount val="80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</c:numCache>
            </c:numRef>
          </c:xVal>
          <c:yVal>
            <c:numRef>
              <c:f>'run (VO2) (2)'!$C$2:$C$808</c:f>
              <c:numCache>
                <c:formatCode>General</c:formatCode>
                <c:ptCount val="807"/>
                <c:pt idx="179">
                  <c:v>6158.833333333333</c:v>
                </c:pt>
                <c:pt idx="180">
                  <c:v>6154.9266666666663</c:v>
                </c:pt>
                <c:pt idx="181">
                  <c:v>6145.3706666666667</c:v>
                </c:pt>
                <c:pt idx="182">
                  <c:v>6136.6326666666673</c:v>
                </c:pt>
                <c:pt idx="183">
                  <c:v>6145.1113333333333</c:v>
                </c:pt>
                <c:pt idx="184">
                  <c:v>6149.6833333333334</c:v>
                </c:pt>
                <c:pt idx="185">
                  <c:v>6141.1456666666672</c:v>
                </c:pt>
                <c:pt idx="186">
                  <c:v>6129.5136666666667</c:v>
                </c:pt>
                <c:pt idx="187">
                  <c:v>6126.0006666666668</c:v>
                </c:pt>
                <c:pt idx="188">
                  <c:v>6117.2053333333342</c:v>
                </c:pt>
                <c:pt idx="189">
                  <c:v>6103.184666666667</c:v>
                </c:pt>
                <c:pt idx="190">
                  <c:v>6092.5263333333323</c:v>
                </c:pt>
                <c:pt idx="191">
                  <c:v>6080.6310000000003</c:v>
                </c:pt>
                <c:pt idx="192">
                  <c:v>6069.9153333333334</c:v>
                </c:pt>
                <c:pt idx="193">
                  <c:v>6065.2503333333334</c:v>
                </c:pt>
                <c:pt idx="194">
                  <c:v>6057.3646666666655</c:v>
                </c:pt>
                <c:pt idx="195">
                  <c:v>6054.0880000000006</c:v>
                </c:pt>
                <c:pt idx="196">
                  <c:v>6050.342333333334</c:v>
                </c:pt>
                <c:pt idx="197">
                  <c:v>6050.5423333333338</c:v>
                </c:pt>
                <c:pt idx="198">
                  <c:v>6054.2350000000006</c:v>
                </c:pt>
                <c:pt idx="199">
                  <c:v>6049.8916666666664</c:v>
                </c:pt>
                <c:pt idx="200">
                  <c:v>6054.8093333333336</c:v>
                </c:pt>
                <c:pt idx="201">
                  <c:v>6060.4493333333339</c:v>
                </c:pt>
                <c:pt idx="202">
                  <c:v>6056.6386666666667</c:v>
                </c:pt>
                <c:pt idx="203">
                  <c:v>6058.9080000000004</c:v>
                </c:pt>
                <c:pt idx="204">
                  <c:v>6065.86</c:v>
                </c:pt>
                <c:pt idx="205">
                  <c:v>6061.2543333333333</c:v>
                </c:pt>
                <c:pt idx="206">
                  <c:v>6065.172333333333</c:v>
                </c:pt>
                <c:pt idx="207">
                  <c:v>6078.3306666666658</c:v>
                </c:pt>
                <c:pt idx="208">
                  <c:v>6073.9883333333337</c:v>
                </c:pt>
                <c:pt idx="209">
                  <c:v>6068.9063333333324</c:v>
                </c:pt>
                <c:pt idx="210">
                  <c:v>6061.84</c:v>
                </c:pt>
                <c:pt idx="211">
                  <c:v>6060.6339999999991</c:v>
                </c:pt>
                <c:pt idx="212">
                  <c:v>6061.2439999999997</c:v>
                </c:pt>
                <c:pt idx="213">
                  <c:v>6059.4663333333328</c:v>
                </c:pt>
                <c:pt idx="214">
                  <c:v>6059.2190000000001</c:v>
                </c:pt>
                <c:pt idx="215">
                  <c:v>6053.7429999999995</c:v>
                </c:pt>
                <c:pt idx="216">
                  <c:v>6039.6709999999994</c:v>
                </c:pt>
                <c:pt idx="217">
                  <c:v>6032.2669999999998</c:v>
                </c:pt>
                <c:pt idx="218">
                  <c:v>6036.291666666667</c:v>
                </c:pt>
                <c:pt idx="219">
                  <c:v>6033.5240000000003</c:v>
                </c:pt>
                <c:pt idx="220">
                  <c:v>6022.5283333333327</c:v>
                </c:pt>
                <c:pt idx="221">
                  <c:v>6016.3020000000006</c:v>
                </c:pt>
                <c:pt idx="222">
                  <c:v>6014.3679999999995</c:v>
                </c:pt>
                <c:pt idx="223">
                  <c:v>6001.925666666667</c:v>
                </c:pt>
                <c:pt idx="224">
                  <c:v>5997.5973333333341</c:v>
                </c:pt>
                <c:pt idx="225">
                  <c:v>6002.0676666666668</c:v>
                </c:pt>
                <c:pt idx="226">
                  <c:v>5988.9423333333325</c:v>
                </c:pt>
                <c:pt idx="227">
                  <c:v>5986.5623333333324</c:v>
                </c:pt>
                <c:pt idx="228">
                  <c:v>5992.6290000000008</c:v>
                </c:pt>
                <c:pt idx="229">
                  <c:v>5980.7986666666666</c:v>
                </c:pt>
                <c:pt idx="230">
                  <c:v>5971.586666666667</c:v>
                </c:pt>
                <c:pt idx="231">
                  <c:v>5982.3533333333326</c:v>
                </c:pt>
                <c:pt idx="232">
                  <c:v>5968.4010000000007</c:v>
                </c:pt>
                <c:pt idx="233">
                  <c:v>5970.7726666666667</c:v>
                </c:pt>
                <c:pt idx="234">
                  <c:v>5962.3653333333323</c:v>
                </c:pt>
                <c:pt idx="235">
                  <c:v>5959.3539999999994</c:v>
                </c:pt>
                <c:pt idx="236">
                  <c:v>5964.7943333333342</c:v>
                </c:pt>
                <c:pt idx="237">
                  <c:v>5954.2433333333329</c:v>
                </c:pt>
                <c:pt idx="238">
                  <c:v>5956.0403333333334</c:v>
                </c:pt>
                <c:pt idx="239">
                  <c:v>5955.3879999999999</c:v>
                </c:pt>
                <c:pt idx="240">
                  <c:v>5951.6596666666665</c:v>
                </c:pt>
                <c:pt idx="241">
                  <c:v>5944.5730000000003</c:v>
                </c:pt>
                <c:pt idx="242">
                  <c:v>5938.8233333333337</c:v>
                </c:pt>
                <c:pt idx="243">
                  <c:v>5926.8470000000007</c:v>
                </c:pt>
                <c:pt idx="244">
                  <c:v>5912.5780000000004</c:v>
                </c:pt>
                <c:pt idx="245">
                  <c:v>5897.5866666666661</c:v>
                </c:pt>
                <c:pt idx="246">
                  <c:v>5894.559666666667</c:v>
                </c:pt>
                <c:pt idx="247">
                  <c:v>5888.824333333333</c:v>
                </c:pt>
                <c:pt idx="248">
                  <c:v>5869.824333333333</c:v>
                </c:pt>
                <c:pt idx="249">
                  <c:v>5858.748333333333</c:v>
                </c:pt>
                <c:pt idx="250">
                  <c:v>5854.0566666666664</c:v>
                </c:pt>
                <c:pt idx="251">
                  <c:v>5834.1280000000006</c:v>
                </c:pt>
                <c:pt idx="252">
                  <c:v>5820.1906666666664</c:v>
                </c:pt>
                <c:pt idx="253">
                  <c:v>5797.5313333333324</c:v>
                </c:pt>
                <c:pt idx="254">
                  <c:v>5796.6030000000001</c:v>
                </c:pt>
                <c:pt idx="255">
                  <c:v>5786.2370000000001</c:v>
                </c:pt>
                <c:pt idx="256">
                  <c:v>5766.3526666666667</c:v>
                </c:pt>
                <c:pt idx="257">
                  <c:v>5756.7040000000006</c:v>
                </c:pt>
                <c:pt idx="258">
                  <c:v>5739.9873333333335</c:v>
                </c:pt>
                <c:pt idx="259">
                  <c:v>5732.0406666666668</c:v>
                </c:pt>
                <c:pt idx="260">
                  <c:v>5714.7649999999994</c:v>
                </c:pt>
                <c:pt idx="261">
                  <c:v>5706.2709999999997</c:v>
                </c:pt>
                <c:pt idx="262">
                  <c:v>5699.9483333333337</c:v>
                </c:pt>
                <c:pt idx="263">
                  <c:v>5678.6680000000006</c:v>
                </c:pt>
                <c:pt idx="264">
                  <c:v>5666.7539999999999</c:v>
                </c:pt>
                <c:pt idx="265">
                  <c:v>5657.3519999999999</c:v>
                </c:pt>
                <c:pt idx="266">
                  <c:v>5647.8856666666661</c:v>
                </c:pt>
                <c:pt idx="267">
                  <c:v>5633.3036666666667</c:v>
                </c:pt>
                <c:pt idx="268">
                  <c:v>5621.95</c:v>
                </c:pt>
                <c:pt idx="269">
                  <c:v>5605.5823333333328</c:v>
                </c:pt>
                <c:pt idx="270">
                  <c:v>5588.5720000000001</c:v>
                </c:pt>
                <c:pt idx="271">
                  <c:v>5584.0273333333325</c:v>
                </c:pt>
                <c:pt idx="272">
                  <c:v>5579.1120000000001</c:v>
                </c:pt>
                <c:pt idx="379">
                  <c:v>5965.7523333333329</c:v>
                </c:pt>
                <c:pt idx="380">
                  <c:v>5968.5176666666666</c:v>
                </c:pt>
                <c:pt idx="381">
                  <c:v>5967.4786666666669</c:v>
                </c:pt>
                <c:pt idx="382">
                  <c:v>5972.4440000000004</c:v>
                </c:pt>
                <c:pt idx="383">
                  <c:v>5974.6433333333334</c:v>
                </c:pt>
                <c:pt idx="384">
                  <c:v>5978.0973333333341</c:v>
                </c:pt>
                <c:pt idx="385">
                  <c:v>5961.6093333333338</c:v>
                </c:pt>
                <c:pt idx="386">
                  <c:v>5954.7546666666667</c:v>
                </c:pt>
                <c:pt idx="387">
                  <c:v>5951.3373333333329</c:v>
                </c:pt>
                <c:pt idx="388">
                  <c:v>5944.7236666666677</c:v>
                </c:pt>
                <c:pt idx="389">
                  <c:v>5937.2853333333333</c:v>
                </c:pt>
                <c:pt idx="390">
                  <c:v>5935.6090000000004</c:v>
                </c:pt>
                <c:pt idx="391">
                  <c:v>5936.7203333333337</c:v>
                </c:pt>
                <c:pt idx="392">
                  <c:v>5943.9303333333328</c:v>
                </c:pt>
                <c:pt idx="393">
                  <c:v>5947.3436666666666</c:v>
                </c:pt>
                <c:pt idx="394">
                  <c:v>5950.2746666666671</c:v>
                </c:pt>
                <c:pt idx="395">
                  <c:v>5959.9900000000007</c:v>
                </c:pt>
                <c:pt idx="396">
                  <c:v>5971.1179999999995</c:v>
                </c:pt>
                <c:pt idx="397">
                  <c:v>5983.6036666666669</c:v>
                </c:pt>
                <c:pt idx="398">
                  <c:v>5998.019666666667</c:v>
                </c:pt>
                <c:pt idx="399">
                  <c:v>6007.0440000000008</c:v>
                </c:pt>
                <c:pt idx="400">
                  <c:v>6013.5633333333326</c:v>
                </c:pt>
                <c:pt idx="401">
                  <c:v>6021.456000000001</c:v>
                </c:pt>
                <c:pt idx="402">
                  <c:v>6025.4626666666663</c:v>
                </c:pt>
                <c:pt idx="403">
                  <c:v>6032.0946666666669</c:v>
                </c:pt>
                <c:pt idx="404">
                  <c:v>6046.9316666666664</c:v>
                </c:pt>
                <c:pt idx="405">
                  <c:v>6045.3810000000003</c:v>
                </c:pt>
                <c:pt idx="406">
                  <c:v>6045.7409999999991</c:v>
                </c:pt>
                <c:pt idx="407">
                  <c:v>6047.2690000000002</c:v>
                </c:pt>
                <c:pt idx="408">
                  <c:v>6051.8326666666662</c:v>
                </c:pt>
                <c:pt idx="409">
                  <c:v>6053.62</c:v>
                </c:pt>
                <c:pt idx="410">
                  <c:v>6060.8336666666664</c:v>
                </c:pt>
                <c:pt idx="411">
                  <c:v>6064.9080000000004</c:v>
                </c:pt>
                <c:pt idx="412">
                  <c:v>6068.1553333333331</c:v>
                </c:pt>
                <c:pt idx="413">
                  <c:v>6066.3103333333338</c:v>
                </c:pt>
                <c:pt idx="414">
                  <c:v>6064.9090000000006</c:v>
                </c:pt>
                <c:pt idx="415">
                  <c:v>6066.6836666666668</c:v>
                </c:pt>
                <c:pt idx="416">
                  <c:v>6066.2236666666677</c:v>
                </c:pt>
                <c:pt idx="417">
                  <c:v>6065.0683333333327</c:v>
                </c:pt>
                <c:pt idx="418">
                  <c:v>6062.3783333333331</c:v>
                </c:pt>
                <c:pt idx="419">
                  <c:v>6055.3460000000005</c:v>
                </c:pt>
                <c:pt idx="420">
                  <c:v>6053.0730000000003</c:v>
                </c:pt>
                <c:pt idx="421">
                  <c:v>6060.3806666666669</c:v>
                </c:pt>
                <c:pt idx="422">
                  <c:v>6045.9553333333342</c:v>
                </c:pt>
                <c:pt idx="423">
                  <c:v>6039.0930000000008</c:v>
                </c:pt>
                <c:pt idx="424">
                  <c:v>6043.6373333333331</c:v>
                </c:pt>
                <c:pt idx="425">
                  <c:v>6029.5366666666669</c:v>
                </c:pt>
                <c:pt idx="426">
                  <c:v>6033.0039999999999</c:v>
                </c:pt>
                <c:pt idx="427">
                  <c:v>6030.5753333333332</c:v>
                </c:pt>
                <c:pt idx="428">
                  <c:v>6024.7943333333342</c:v>
                </c:pt>
                <c:pt idx="429">
                  <c:v>6019.4676666666664</c:v>
                </c:pt>
                <c:pt idx="430">
                  <c:v>6012.6243333333332</c:v>
                </c:pt>
                <c:pt idx="431">
                  <c:v>6011.0676666666668</c:v>
                </c:pt>
                <c:pt idx="432">
                  <c:v>6005.0086666666657</c:v>
                </c:pt>
                <c:pt idx="433">
                  <c:v>6001.9279999999999</c:v>
                </c:pt>
                <c:pt idx="434">
                  <c:v>5992.0796666666656</c:v>
                </c:pt>
                <c:pt idx="435">
                  <c:v>5987.0786666666672</c:v>
                </c:pt>
                <c:pt idx="436">
                  <c:v>5982.0060000000003</c:v>
                </c:pt>
                <c:pt idx="437">
                  <c:v>5984.668333333334</c:v>
                </c:pt>
                <c:pt idx="438">
                  <c:v>5973.1833333333334</c:v>
                </c:pt>
                <c:pt idx="439">
                  <c:v>5966.1483333333335</c:v>
                </c:pt>
                <c:pt idx="440">
                  <c:v>5958.6573333333336</c:v>
                </c:pt>
                <c:pt idx="441">
                  <c:v>5949.2863333333335</c:v>
                </c:pt>
                <c:pt idx="442">
                  <c:v>5948.2646666666669</c:v>
                </c:pt>
                <c:pt idx="443">
                  <c:v>5939.1916666666657</c:v>
                </c:pt>
                <c:pt idx="444">
                  <c:v>5928.2400000000007</c:v>
                </c:pt>
                <c:pt idx="445">
                  <c:v>5908.7926666666672</c:v>
                </c:pt>
                <c:pt idx="446">
                  <c:v>5908.1210000000001</c:v>
                </c:pt>
                <c:pt idx="447">
                  <c:v>5884.0379999999996</c:v>
                </c:pt>
                <c:pt idx="448">
                  <c:v>5880.8416666666662</c:v>
                </c:pt>
                <c:pt idx="449">
                  <c:v>5867.0623333333342</c:v>
                </c:pt>
                <c:pt idx="450">
                  <c:v>5854.5753333333341</c:v>
                </c:pt>
                <c:pt idx="451">
                  <c:v>5838.4073333333336</c:v>
                </c:pt>
                <c:pt idx="452">
                  <c:v>5824.8603333333331</c:v>
                </c:pt>
                <c:pt idx="453">
                  <c:v>5812.2473333333328</c:v>
                </c:pt>
                <c:pt idx="454">
                  <c:v>5798.5829999999996</c:v>
                </c:pt>
                <c:pt idx="455">
                  <c:v>5789.5686666666661</c:v>
                </c:pt>
                <c:pt idx="456">
                  <c:v>5779.3949999999995</c:v>
                </c:pt>
                <c:pt idx="457">
                  <c:v>5769.4176666666672</c:v>
                </c:pt>
                <c:pt idx="458">
                  <c:v>5746.8856666666661</c:v>
                </c:pt>
                <c:pt idx="459">
                  <c:v>5731.7779999999993</c:v>
                </c:pt>
                <c:pt idx="460">
                  <c:v>5721.9413333333332</c:v>
                </c:pt>
                <c:pt idx="461">
                  <c:v>5708.2363333333333</c:v>
                </c:pt>
                <c:pt idx="462">
                  <c:v>5696.5303333333331</c:v>
                </c:pt>
                <c:pt idx="463">
                  <c:v>5683.1056666666664</c:v>
                </c:pt>
                <c:pt idx="464">
                  <c:v>5679.5089999999991</c:v>
                </c:pt>
                <c:pt idx="465">
                  <c:v>5659.7113333333327</c:v>
                </c:pt>
                <c:pt idx="466">
                  <c:v>5645.7056666666676</c:v>
                </c:pt>
                <c:pt idx="467">
                  <c:v>5635.0553333333328</c:v>
                </c:pt>
                <c:pt idx="468">
                  <c:v>5620.6209999999992</c:v>
                </c:pt>
                <c:pt idx="469">
                  <c:v>5611.8563333333332</c:v>
                </c:pt>
                <c:pt idx="470">
                  <c:v>5596.657666666667</c:v>
                </c:pt>
                <c:pt idx="471">
                  <c:v>5583.2789999999995</c:v>
                </c:pt>
                <c:pt idx="472">
                  <c:v>5578.8846666666677</c:v>
                </c:pt>
                <c:pt idx="579">
                  <c:v>5827.0226666666667</c:v>
                </c:pt>
                <c:pt idx="580">
                  <c:v>5837.6963333333333</c:v>
                </c:pt>
                <c:pt idx="581">
                  <c:v>5838.545000000001</c:v>
                </c:pt>
                <c:pt idx="582">
                  <c:v>5832.6929999999993</c:v>
                </c:pt>
                <c:pt idx="583">
                  <c:v>5842.4693333333335</c:v>
                </c:pt>
                <c:pt idx="584">
                  <c:v>5854.8996666666671</c:v>
                </c:pt>
                <c:pt idx="585">
                  <c:v>5862.2723333333333</c:v>
                </c:pt>
                <c:pt idx="586">
                  <c:v>5863.5916666666672</c:v>
                </c:pt>
                <c:pt idx="587">
                  <c:v>5863.568666666667</c:v>
                </c:pt>
                <c:pt idx="588">
                  <c:v>5868.269666666667</c:v>
                </c:pt>
                <c:pt idx="589">
                  <c:v>5877.4776666666667</c:v>
                </c:pt>
                <c:pt idx="590">
                  <c:v>5880.2309999999998</c:v>
                </c:pt>
                <c:pt idx="591">
                  <c:v>5892.7959999999994</c:v>
                </c:pt>
                <c:pt idx="592">
                  <c:v>5902.4193333333342</c:v>
                </c:pt>
                <c:pt idx="593">
                  <c:v>5908.4483333333337</c:v>
                </c:pt>
                <c:pt idx="594">
                  <c:v>5918.101999999999</c:v>
                </c:pt>
                <c:pt idx="595">
                  <c:v>5929.5953333333337</c:v>
                </c:pt>
                <c:pt idx="596">
                  <c:v>5935.9546666666674</c:v>
                </c:pt>
                <c:pt idx="597">
                  <c:v>5942.0953333333337</c:v>
                </c:pt>
                <c:pt idx="598">
                  <c:v>5956.3319999999994</c:v>
                </c:pt>
                <c:pt idx="599">
                  <c:v>5967.3009999999995</c:v>
                </c:pt>
                <c:pt idx="600">
                  <c:v>5976.7293333333337</c:v>
                </c:pt>
                <c:pt idx="601">
                  <c:v>5975.0563333333339</c:v>
                </c:pt>
                <c:pt idx="602">
                  <c:v>5975.0566666666664</c:v>
                </c:pt>
                <c:pt idx="603">
                  <c:v>5982.230333333333</c:v>
                </c:pt>
                <c:pt idx="604">
                  <c:v>5992.5330000000004</c:v>
                </c:pt>
                <c:pt idx="605">
                  <c:v>6004.6906666666664</c:v>
                </c:pt>
                <c:pt idx="606">
                  <c:v>6014.1440000000002</c:v>
                </c:pt>
                <c:pt idx="607">
                  <c:v>6016.2429999999995</c:v>
                </c:pt>
                <c:pt idx="608">
                  <c:v>6022.1509999999989</c:v>
                </c:pt>
                <c:pt idx="609">
                  <c:v>6031.2640000000001</c:v>
                </c:pt>
                <c:pt idx="610">
                  <c:v>6048.4390000000012</c:v>
                </c:pt>
                <c:pt idx="611">
                  <c:v>6053.1686666666674</c:v>
                </c:pt>
                <c:pt idx="612">
                  <c:v>6056.9496666666673</c:v>
                </c:pt>
                <c:pt idx="613">
                  <c:v>6069.7750000000005</c:v>
                </c:pt>
                <c:pt idx="614">
                  <c:v>6066.4426666666668</c:v>
                </c:pt>
                <c:pt idx="615">
                  <c:v>6070.2740000000003</c:v>
                </c:pt>
                <c:pt idx="616">
                  <c:v>6079.4540000000006</c:v>
                </c:pt>
                <c:pt idx="617">
                  <c:v>6080.3303333333342</c:v>
                </c:pt>
                <c:pt idx="618">
                  <c:v>6079.7513333333336</c:v>
                </c:pt>
                <c:pt idx="619">
                  <c:v>6081.4046666666663</c:v>
                </c:pt>
                <c:pt idx="620">
                  <c:v>6082.4856666666674</c:v>
                </c:pt>
                <c:pt idx="621">
                  <c:v>6086.108666666667</c:v>
                </c:pt>
                <c:pt idx="622">
                  <c:v>6075.2766666666676</c:v>
                </c:pt>
                <c:pt idx="623">
                  <c:v>6073.0679999999993</c:v>
                </c:pt>
                <c:pt idx="624">
                  <c:v>6078.6473333333342</c:v>
                </c:pt>
                <c:pt idx="625">
                  <c:v>6070.9120000000003</c:v>
                </c:pt>
                <c:pt idx="626">
                  <c:v>6065.0380000000005</c:v>
                </c:pt>
                <c:pt idx="627">
                  <c:v>6058.9353333333338</c:v>
                </c:pt>
                <c:pt idx="628">
                  <c:v>6055.5426666666654</c:v>
                </c:pt>
                <c:pt idx="629">
                  <c:v>6055.9736666666677</c:v>
                </c:pt>
                <c:pt idx="630">
                  <c:v>6056.956666666666</c:v>
                </c:pt>
                <c:pt idx="631">
                  <c:v>6056.0426666666672</c:v>
                </c:pt>
                <c:pt idx="632">
                  <c:v>6046.7999999999993</c:v>
                </c:pt>
                <c:pt idx="633">
                  <c:v>6055.5303333333331</c:v>
                </c:pt>
                <c:pt idx="634">
                  <c:v>6059.9110000000001</c:v>
                </c:pt>
                <c:pt idx="635">
                  <c:v>6042.2296666666662</c:v>
                </c:pt>
                <c:pt idx="636">
                  <c:v>6041.5649999999996</c:v>
                </c:pt>
                <c:pt idx="637">
                  <c:v>6039.4456666666665</c:v>
                </c:pt>
                <c:pt idx="638">
                  <c:v>6035.4080000000004</c:v>
                </c:pt>
                <c:pt idx="639">
                  <c:v>6029.9626666666663</c:v>
                </c:pt>
                <c:pt idx="640">
                  <c:v>6011.6406666666662</c:v>
                </c:pt>
                <c:pt idx="641">
                  <c:v>6012.4193333333342</c:v>
                </c:pt>
                <c:pt idx="642">
                  <c:v>5993.1776666666665</c:v>
                </c:pt>
                <c:pt idx="643">
                  <c:v>5985.1610000000001</c:v>
                </c:pt>
                <c:pt idx="644">
                  <c:v>5969.6936666666661</c:v>
                </c:pt>
                <c:pt idx="645">
                  <c:v>5970.1176666666661</c:v>
                </c:pt>
                <c:pt idx="646">
                  <c:v>5957.1386666666658</c:v>
                </c:pt>
                <c:pt idx="647">
                  <c:v>5945.7106666666659</c:v>
                </c:pt>
                <c:pt idx="648">
                  <c:v>5938.8780000000006</c:v>
                </c:pt>
                <c:pt idx="649">
                  <c:v>5921.8360000000002</c:v>
                </c:pt>
                <c:pt idx="650">
                  <c:v>5905.6490000000003</c:v>
                </c:pt>
                <c:pt idx="651">
                  <c:v>5894.1690000000008</c:v>
                </c:pt>
                <c:pt idx="652">
                  <c:v>5889.3923333333332</c:v>
                </c:pt>
                <c:pt idx="653">
                  <c:v>5873.7163333333328</c:v>
                </c:pt>
                <c:pt idx="654">
                  <c:v>5860.9186666666674</c:v>
                </c:pt>
                <c:pt idx="655">
                  <c:v>5848.5233333333335</c:v>
                </c:pt>
                <c:pt idx="656">
                  <c:v>5829.7136666666665</c:v>
                </c:pt>
                <c:pt idx="657">
                  <c:v>5815.9579999999996</c:v>
                </c:pt>
                <c:pt idx="658">
                  <c:v>5807.315333333333</c:v>
                </c:pt>
                <c:pt idx="659">
                  <c:v>5792.6080000000002</c:v>
                </c:pt>
                <c:pt idx="660">
                  <c:v>5777.665</c:v>
                </c:pt>
                <c:pt idx="661">
                  <c:v>5766.3993333333337</c:v>
                </c:pt>
                <c:pt idx="662">
                  <c:v>5752.1640000000007</c:v>
                </c:pt>
                <c:pt idx="663">
                  <c:v>5734.5256666666655</c:v>
                </c:pt>
                <c:pt idx="664">
                  <c:v>5724.1153333333341</c:v>
                </c:pt>
                <c:pt idx="665">
                  <c:v>5704.8149999999996</c:v>
                </c:pt>
                <c:pt idx="666">
                  <c:v>5688.4960000000001</c:v>
                </c:pt>
                <c:pt idx="667">
                  <c:v>5669.9013333333323</c:v>
                </c:pt>
                <c:pt idx="668">
                  <c:v>5667.9279999999999</c:v>
                </c:pt>
                <c:pt idx="669">
                  <c:v>5644.0426666666672</c:v>
                </c:pt>
                <c:pt idx="670">
                  <c:v>5632.7056666666658</c:v>
                </c:pt>
                <c:pt idx="671">
                  <c:v>5619.5976666666675</c:v>
                </c:pt>
                <c:pt idx="672">
                  <c:v>5612.6803333333337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AF2-49AD-8F90-A2756AC4DC30}"/>
            </c:ext>
          </c:extLst>
        </c:ser>
        <c:ser>
          <c:idx val="2"/>
          <c:order val="2"/>
          <c:tx>
            <c:strRef>
              <c:f>'run (VO2) (2)'!$D$1</c:f>
              <c:strCache>
                <c:ptCount val="1"/>
                <c:pt idx="0">
                  <c:v>ANT1 11 months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'run (VO2) (2)'!$A$2:$A$835</c:f>
              <c:numCache>
                <c:formatCode>General</c:formatCode>
                <c:ptCount val="83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</c:numCache>
            </c:numRef>
          </c:xVal>
          <c:yVal>
            <c:numRef>
              <c:f>'run (VO2) (2)'!$D$2:$D$835</c:f>
              <c:numCache>
                <c:formatCode>General</c:formatCode>
                <c:ptCount val="834"/>
                <c:pt idx="0">
                  <c:v>2454.7415000000001</c:v>
                </c:pt>
                <c:pt idx="1">
                  <c:v>2552.4615000000003</c:v>
                </c:pt>
                <c:pt idx="2">
                  <c:v>2641.3815000000004</c:v>
                </c:pt>
                <c:pt idx="3">
                  <c:v>2716.7955000000002</c:v>
                </c:pt>
                <c:pt idx="4">
                  <c:v>2804.3825000000002</c:v>
                </c:pt>
                <c:pt idx="5">
                  <c:v>2879.17</c:v>
                </c:pt>
                <c:pt idx="6">
                  <c:v>2955.9580000000001</c:v>
                </c:pt>
                <c:pt idx="7">
                  <c:v>3056.654</c:v>
                </c:pt>
                <c:pt idx="8">
                  <c:v>3136.4794999999999</c:v>
                </c:pt>
                <c:pt idx="9">
                  <c:v>3222.9025000000001</c:v>
                </c:pt>
                <c:pt idx="10">
                  <c:v>3305.6714999999999</c:v>
                </c:pt>
                <c:pt idx="11">
                  <c:v>3380.7145</c:v>
                </c:pt>
                <c:pt idx="12">
                  <c:v>3449.0529999999999</c:v>
                </c:pt>
                <c:pt idx="13">
                  <c:v>3518.0535</c:v>
                </c:pt>
                <c:pt idx="14">
                  <c:v>3578.0929999999998</c:v>
                </c:pt>
                <c:pt idx="15">
                  <c:v>3640.1845000000003</c:v>
                </c:pt>
                <c:pt idx="16">
                  <c:v>3704.748</c:v>
                </c:pt>
                <c:pt idx="17">
                  <c:v>3765.8915000000002</c:v>
                </c:pt>
                <c:pt idx="18">
                  <c:v>3834.8490000000002</c:v>
                </c:pt>
                <c:pt idx="19">
                  <c:v>3898.0129999999999</c:v>
                </c:pt>
                <c:pt idx="20">
                  <c:v>3959.61</c:v>
                </c:pt>
                <c:pt idx="21">
                  <c:v>4021.2370000000001</c:v>
                </c:pt>
                <c:pt idx="22">
                  <c:v>4070.2965000000004</c:v>
                </c:pt>
                <c:pt idx="23">
                  <c:v>4122.1885000000002</c:v>
                </c:pt>
                <c:pt idx="24">
                  <c:v>4174.9684999999999</c:v>
                </c:pt>
                <c:pt idx="25">
                  <c:v>4250.0124999999998</c:v>
                </c:pt>
                <c:pt idx="26">
                  <c:v>4302.75</c:v>
                </c:pt>
                <c:pt idx="27">
                  <c:v>4344.2084999999997</c:v>
                </c:pt>
                <c:pt idx="28">
                  <c:v>4400.5955000000004</c:v>
                </c:pt>
                <c:pt idx="29">
                  <c:v>4449.3590000000004</c:v>
                </c:pt>
                <c:pt idx="30">
                  <c:v>4504.335</c:v>
                </c:pt>
                <c:pt idx="31">
                  <c:v>4558.6310000000003</c:v>
                </c:pt>
                <c:pt idx="32">
                  <c:v>4589.5439999999999</c:v>
                </c:pt>
                <c:pt idx="33">
                  <c:v>4647.1355000000003</c:v>
                </c:pt>
                <c:pt idx="34">
                  <c:v>4699.6545000000006</c:v>
                </c:pt>
                <c:pt idx="35">
                  <c:v>4738.4069999999992</c:v>
                </c:pt>
                <c:pt idx="36">
                  <c:v>4780.4359999999997</c:v>
                </c:pt>
                <c:pt idx="37">
                  <c:v>4813.5969999999998</c:v>
                </c:pt>
                <c:pt idx="38">
                  <c:v>4840.9660000000003</c:v>
                </c:pt>
                <c:pt idx="39">
                  <c:v>4878.5035000000007</c:v>
                </c:pt>
                <c:pt idx="40">
                  <c:v>4916.1814999999997</c:v>
                </c:pt>
                <c:pt idx="41">
                  <c:v>4947.8525</c:v>
                </c:pt>
                <c:pt idx="42">
                  <c:v>4982.2309999999998</c:v>
                </c:pt>
                <c:pt idx="43">
                  <c:v>5007.3454999999994</c:v>
                </c:pt>
                <c:pt idx="44">
                  <c:v>5035.2895000000008</c:v>
                </c:pt>
                <c:pt idx="45">
                  <c:v>5049.9704999999994</c:v>
                </c:pt>
                <c:pt idx="46">
                  <c:v>5100.3744999999999</c:v>
                </c:pt>
                <c:pt idx="47">
                  <c:v>5126.6540000000005</c:v>
                </c:pt>
                <c:pt idx="48">
                  <c:v>5151.1459999999997</c:v>
                </c:pt>
                <c:pt idx="49">
                  <c:v>5162.3289999999997</c:v>
                </c:pt>
                <c:pt idx="50">
                  <c:v>5166.759</c:v>
                </c:pt>
                <c:pt idx="51">
                  <c:v>5190.5375000000004</c:v>
                </c:pt>
                <c:pt idx="52">
                  <c:v>5217.2174999999997</c:v>
                </c:pt>
                <c:pt idx="53">
                  <c:v>5241.7330000000002</c:v>
                </c:pt>
                <c:pt idx="54">
                  <c:v>5258.8339999999998</c:v>
                </c:pt>
                <c:pt idx="55">
                  <c:v>5265.1215000000002</c:v>
                </c:pt>
                <c:pt idx="56">
                  <c:v>5273.3140000000003</c:v>
                </c:pt>
                <c:pt idx="57">
                  <c:v>5297.2190000000001</c:v>
                </c:pt>
                <c:pt idx="58">
                  <c:v>5314.0844999999999</c:v>
                </c:pt>
                <c:pt idx="59">
                  <c:v>5329.4125000000004</c:v>
                </c:pt>
                <c:pt idx="60">
                  <c:v>5357.9989999999998</c:v>
                </c:pt>
                <c:pt idx="61">
                  <c:v>5371.8850000000002</c:v>
                </c:pt>
                <c:pt idx="62">
                  <c:v>5396.3405000000002</c:v>
                </c:pt>
                <c:pt idx="63">
                  <c:v>5404.5884999999998</c:v>
                </c:pt>
                <c:pt idx="64">
                  <c:v>5429.9369999999999</c:v>
                </c:pt>
                <c:pt idx="65">
                  <c:v>5457.5514999999996</c:v>
                </c:pt>
                <c:pt idx="66">
                  <c:v>5475.875</c:v>
                </c:pt>
                <c:pt idx="67">
                  <c:v>5489.3860000000004</c:v>
                </c:pt>
                <c:pt idx="68">
                  <c:v>5516.2425000000003</c:v>
                </c:pt>
                <c:pt idx="69">
                  <c:v>5530.7635</c:v>
                </c:pt>
                <c:pt idx="70">
                  <c:v>5547.6195000000007</c:v>
                </c:pt>
                <c:pt idx="71">
                  <c:v>5550.5275000000001</c:v>
                </c:pt>
                <c:pt idx="72">
                  <c:v>5578.3395</c:v>
                </c:pt>
                <c:pt idx="73">
                  <c:v>5581.1305000000002</c:v>
                </c:pt>
                <c:pt idx="74">
                  <c:v>5587.7145</c:v>
                </c:pt>
                <c:pt idx="75">
                  <c:v>5598.4769999999999</c:v>
                </c:pt>
                <c:pt idx="76">
                  <c:v>5620.8909999999996</c:v>
                </c:pt>
                <c:pt idx="77">
                  <c:v>5627.0959999999995</c:v>
                </c:pt>
                <c:pt idx="78">
                  <c:v>5628.6844999999994</c:v>
                </c:pt>
                <c:pt idx="79">
                  <c:v>5642.2435000000005</c:v>
                </c:pt>
                <c:pt idx="80">
                  <c:v>5641.9750000000004</c:v>
                </c:pt>
                <c:pt idx="81">
                  <c:v>5649.5715</c:v>
                </c:pt>
                <c:pt idx="82">
                  <c:v>5667.4454999999998</c:v>
                </c:pt>
                <c:pt idx="83">
                  <c:v>5675.4434999999994</c:v>
                </c:pt>
                <c:pt idx="84">
                  <c:v>5687.5725000000002</c:v>
                </c:pt>
                <c:pt idx="85">
                  <c:v>5694.5940000000001</c:v>
                </c:pt>
                <c:pt idx="86">
                  <c:v>5698.4670000000006</c:v>
                </c:pt>
                <c:pt idx="87">
                  <c:v>5696.5149999999994</c:v>
                </c:pt>
                <c:pt idx="88">
                  <c:v>5694.3040000000001</c:v>
                </c:pt>
                <c:pt idx="89">
                  <c:v>5697.6795000000002</c:v>
                </c:pt>
                <c:pt idx="90">
                  <c:v>5711.4770000000008</c:v>
                </c:pt>
                <c:pt idx="91">
                  <c:v>5723.0135</c:v>
                </c:pt>
                <c:pt idx="92">
                  <c:v>5725.5460000000003</c:v>
                </c:pt>
                <c:pt idx="93">
                  <c:v>5729.0244999999995</c:v>
                </c:pt>
                <c:pt idx="94">
                  <c:v>5728.1930000000002</c:v>
                </c:pt>
                <c:pt idx="95">
                  <c:v>5726.5569999999998</c:v>
                </c:pt>
                <c:pt idx="96">
                  <c:v>5726.0735000000004</c:v>
                </c:pt>
                <c:pt idx="97">
                  <c:v>5719.473</c:v>
                </c:pt>
                <c:pt idx="98">
                  <c:v>5716.7179999999998</c:v>
                </c:pt>
                <c:pt idx="99">
                  <c:v>5720.1064999999999</c:v>
                </c:pt>
                <c:pt idx="100">
                  <c:v>5725.7744999999995</c:v>
                </c:pt>
                <c:pt idx="101">
                  <c:v>5734.9390000000003</c:v>
                </c:pt>
                <c:pt idx="102">
                  <c:v>5735.7759999999998</c:v>
                </c:pt>
                <c:pt idx="103">
                  <c:v>5734.5259999999998</c:v>
                </c:pt>
                <c:pt idx="104">
                  <c:v>5744.8019999999997</c:v>
                </c:pt>
                <c:pt idx="105">
                  <c:v>5738.1205</c:v>
                </c:pt>
                <c:pt idx="106">
                  <c:v>5750.4889999999996</c:v>
                </c:pt>
                <c:pt idx="107">
                  <c:v>5750.4110000000001</c:v>
                </c:pt>
                <c:pt idx="108">
                  <c:v>5763.5115000000005</c:v>
                </c:pt>
                <c:pt idx="109">
                  <c:v>5766.0344999999998</c:v>
                </c:pt>
                <c:pt idx="110">
                  <c:v>5763.9944999999998</c:v>
                </c:pt>
                <c:pt idx="111">
                  <c:v>5769.8184999999994</c:v>
                </c:pt>
                <c:pt idx="112">
                  <c:v>5772.9274999999998</c:v>
                </c:pt>
                <c:pt idx="113">
                  <c:v>5771.8715000000002</c:v>
                </c:pt>
                <c:pt idx="114">
                  <c:v>5773.6805000000004</c:v>
                </c:pt>
                <c:pt idx="115">
                  <c:v>5779.4870000000001</c:v>
                </c:pt>
                <c:pt idx="116">
                  <c:v>5781.6489999999994</c:v>
                </c:pt>
                <c:pt idx="117">
                  <c:v>5786.8784999999998</c:v>
                </c:pt>
                <c:pt idx="118">
                  <c:v>5797.4859999999999</c:v>
                </c:pt>
                <c:pt idx="119">
                  <c:v>5788.4449999999997</c:v>
                </c:pt>
                <c:pt idx="120">
                  <c:v>5791.4349999999995</c:v>
                </c:pt>
                <c:pt idx="121">
                  <c:v>5788.8050000000003</c:v>
                </c:pt>
                <c:pt idx="122">
                  <c:v>5797.1550000000007</c:v>
                </c:pt>
                <c:pt idx="123">
                  <c:v>5799.0129999999999</c:v>
                </c:pt>
                <c:pt idx="124">
                  <c:v>5795.8065000000006</c:v>
                </c:pt>
                <c:pt idx="125">
                  <c:v>5796.6080000000002</c:v>
                </c:pt>
                <c:pt idx="126">
                  <c:v>5801.7685000000001</c:v>
                </c:pt>
                <c:pt idx="127">
                  <c:v>5805.1019999999999</c:v>
                </c:pt>
                <c:pt idx="128">
                  <c:v>5799.9014999999999</c:v>
                </c:pt>
                <c:pt idx="129">
                  <c:v>5799.6975000000002</c:v>
                </c:pt>
                <c:pt idx="130">
                  <c:v>5780.9295000000002</c:v>
                </c:pt>
                <c:pt idx="131">
                  <c:v>5794.6355000000003</c:v>
                </c:pt>
                <c:pt idx="132">
                  <c:v>5783.3860000000004</c:v>
                </c:pt>
                <c:pt idx="133">
                  <c:v>5780.2075000000004</c:v>
                </c:pt>
                <c:pt idx="134">
                  <c:v>5779.0380000000005</c:v>
                </c:pt>
                <c:pt idx="135">
                  <c:v>5787.2165000000005</c:v>
                </c:pt>
                <c:pt idx="136">
                  <c:v>5787.7175000000007</c:v>
                </c:pt>
                <c:pt idx="137">
                  <c:v>5785.29</c:v>
                </c:pt>
                <c:pt idx="138">
                  <c:v>5778.6295</c:v>
                </c:pt>
                <c:pt idx="139">
                  <c:v>5783.5140000000001</c:v>
                </c:pt>
                <c:pt idx="140">
                  <c:v>5774.1030000000001</c:v>
                </c:pt>
                <c:pt idx="141">
                  <c:v>5778.9489999999996</c:v>
                </c:pt>
                <c:pt idx="142">
                  <c:v>5768.15</c:v>
                </c:pt>
                <c:pt idx="143">
                  <c:v>5786.6355000000003</c:v>
                </c:pt>
                <c:pt idx="144">
                  <c:v>5793.8464999999997</c:v>
                </c:pt>
                <c:pt idx="145">
                  <c:v>5799.2224999999999</c:v>
                </c:pt>
                <c:pt idx="146">
                  <c:v>5795.42</c:v>
                </c:pt>
                <c:pt idx="147">
                  <c:v>5802.5205000000005</c:v>
                </c:pt>
                <c:pt idx="148">
                  <c:v>5794.8575000000001</c:v>
                </c:pt>
                <c:pt idx="149">
                  <c:v>5801.9105</c:v>
                </c:pt>
                <c:pt idx="150">
                  <c:v>5798.0390000000007</c:v>
                </c:pt>
                <c:pt idx="151">
                  <c:v>5800.3955000000005</c:v>
                </c:pt>
                <c:pt idx="152">
                  <c:v>5793.8535000000002</c:v>
                </c:pt>
                <c:pt idx="153">
                  <c:v>5792.9950000000008</c:v>
                </c:pt>
                <c:pt idx="154">
                  <c:v>5796.2260000000006</c:v>
                </c:pt>
                <c:pt idx="155">
                  <c:v>5791.8240000000005</c:v>
                </c:pt>
                <c:pt idx="156">
                  <c:v>5778.4485000000004</c:v>
                </c:pt>
                <c:pt idx="157">
                  <c:v>5771.6640000000007</c:v>
                </c:pt>
                <c:pt idx="158">
                  <c:v>5765.3045000000002</c:v>
                </c:pt>
                <c:pt idx="159">
                  <c:v>5751.4089999999997</c:v>
                </c:pt>
                <c:pt idx="160">
                  <c:v>5753.1625000000004</c:v>
                </c:pt>
                <c:pt idx="161">
                  <c:v>5761.1244999999999</c:v>
                </c:pt>
                <c:pt idx="162">
                  <c:v>5765.8145000000004</c:v>
                </c:pt>
                <c:pt idx="163">
                  <c:v>5764.5190000000002</c:v>
                </c:pt>
                <c:pt idx="164">
                  <c:v>5770.0519999999997</c:v>
                </c:pt>
                <c:pt idx="165">
                  <c:v>5760.9434999999994</c:v>
                </c:pt>
                <c:pt idx="166">
                  <c:v>5783.5219999999999</c:v>
                </c:pt>
                <c:pt idx="167">
                  <c:v>5776.2449999999999</c:v>
                </c:pt>
                <c:pt idx="168">
                  <c:v>5754.2554999999993</c:v>
                </c:pt>
                <c:pt idx="169">
                  <c:v>5758.6669999999995</c:v>
                </c:pt>
                <c:pt idx="170">
                  <c:v>5767.4560000000001</c:v>
                </c:pt>
                <c:pt idx="171">
                  <c:v>5767.1639999999998</c:v>
                </c:pt>
                <c:pt idx="172">
                  <c:v>5765.4959999999992</c:v>
                </c:pt>
                <c:pt idx="173">
                  <c:v>5765.1965</c:v>
                </c:pt>
                <c:pt idx="174">
                  <c:v>5776.3410000000003</c:v>
                </c:pt>
                <c:pt idx="175">
                  <c:v>5787.7749999999996</c:v>
                </c:pt>
                <c:pt idx="176">
                  <c:v>5763.08</c:v>
                </c:pt>
                <c:pt idx="177">
                  <c:v>5760.8919999999998</c:v>
                </c:pt>
                <c:pt idx="178">
                  <c:v>5765.3360000000002</c:v>
                </c:pt>
                <c:pt idx="273">
                  <c:v>5301.9514999999992</c:v>
                </c:pt>
                <c:pt idx="274">
                  <c:v>5298.3024999999998</c:v>
                </c:pt>
                <c:pt idx="275">
                  <c:v>5292.3355000000001</c:v>
                </c:pt>
                <c:pt idx="276">
                  <c:v>5282.5569999999998</c:v>
                </c:pt>
                <c:pt idx="277">
                  <c:v>5267.6769999999997</c:v>
                </c:pt>
                <c:pt idx="278">
                  <c:v>5262.8789999999999</c:v>
                </c:pt>
                <c:pt idx="279">
                  <c:v>5251.0415000000003</c:v>
                </c:pt>
                <c:pt idx="280">
                  <c:v>5243.9470000000001</c:v>
                </c:pt>
                <c:pt idx="281">
                  <c:v>5220.9229999999998</c:v>
                </c:pt>
                <c:pt idx="282">
                  <c:v>5200.2539999999999</c:v>
                </c:pt>
                <c:pt idx="283">
                  <c:v>5190.6949999999997</c:v>
                </c:pt>
                <c:pt idx="284">
                  <c:v>5157.1985000000004</c:v>
                </c:pt>
                <c:pt idx="285">
                  <c:v>5127.0509999999995</c:v>
                </c:pt>
                <c:pt idx="286">
                  <c:v>5116.7690000000002</c:v>
                </c:pt>
                <c:pt idx="287">
                  <c:v>5099.2484999999997</c:v>
                </c:pt>
                <c:pt idx="288">
                  <c:v>5072.7195000000002</c:v>
                </c:pt>
                <c:pt idx="289">
                  <c:v>5061.9539999999997</c:v>
                </c:pt>
                <c:pt idx="290">
                  <c:v>5056.79</c:v>
                </c:pt>
                <c:pt idx="291">
                  <c:v>5058.3094999999994</c:v>
                </c:pt>
                <c:pt idx="292">
                  <c:v>5052.2264999999998</c:v>
                </c:pt>
                <c:pt idx="293">
                  <c:v>5054.7089999999998</c:v>
                </c:pt>
                <c:pt idx="294">
                  <c:v>5066.3779999999997</c:v>
                </c:pt>
                <c:pt idx="295">
                  <c:v>5071.8999999999996</c:v>
                </c:pt>
                <c:pt idx="296">
                  <c:v>5088.1705000000002</c:v>
                </c:pt>
                <c:pt idx="297">
                  <c:v>5090.2685000000001</c:v>
                </c:pt>
                <c:pt idx="298">
                  <c:v>5098.1370000000006</c:v>
                </c:pt>
                <c:pt idx="299">
                  <c:v>5096.8495000000003</c:v>
                </c:pt>
                <c:pt idx="300">
                  <c:v>5115.2809999999999</c:v>
                </c:pt>
                <c:pt idx="301">
                  <c:v>5135.6044999999995</c:v>
                </c:pt>
                <c:pt idx="302">
                  <c:v>5153.5039999999999</c:v>
                </c:pt>
                <c:pt idx="303">
                  <c:v>5166.4704999999994</c:v>
                </c:pt>
                <c:pt idx="304">
                  <c:v>5186.4140000000007</c:v>
                </c:pt>
                <c:pt idx="305">
                  <c:v>5190.317</c:v>
                </c:pt>
                <c:pt idx="306">
                  <c:v>5200.25</c:v>
                </c:pt>
                <c:pt idx="307">
                  <c:v>5213.5810000000001</c:v>
                </c:pt>
                <c:pt idx="308">
                  <c:v>5232.5295000000006</c:v>
                </c:pt>
                <c:pt idx="309">
                  <c:v>5256.8410000000003</c:v>
                </c:pt>
                <c:pt idx="310">
                  <c:v>5281.7204999999994</c:v>
                </c:pt>
                <c:pt idx="311">
                  <c:v>5296.7849999999999</c:v>
                </c:pt>
                <c:pt idx="312">
                  <c:v>5323.4760000000006</c:v>
                </c:pt>
                <c:pt idx="313">
                  <c:v>5343.2525000000005</c:v>
                </c:pt>
                <c:pt idx="314">
                  <c:v>5375.4215000000004</c:v>
                </c:pt>
                <c:pt idx="315">
                  <c:v>5398.5244999999995</c:v>
                </c:pt>
                <c:pt idx="316">
                  <c:v>5413.0929999999998</c:v>
                </c:pt>
                <c:pt idx="317">
                  <c:v>5430.442</c:v>
                </c:pt>
                <c:pt idx="318">
                  <c:v>5456.5169999999998</c:v>
                </c:pt>
                <c:pt idx="319">
                  <c:v>5471.88</c:v>
                </c:pt>
                <c:pt idx="320">
                  <c:v>5494.7804999999998</c:v>
                </c:pt>
                <c:pt idx="321">
                  <c:v>5512.47</c:v>
                </c:pt>
                <c:pt idx="322">
                  <c:v>5532.3869999999997</c:v>
                </c:pt>
                <c:pt idx="323">
                  <c:v>5554.5320000000002</c:v>
                </c:pt>
                <c:pt idx="324">
                  <c:v>5576.57</c:v>
                </c:pt>
                <c:pt idx="325">
                  <c:v>5591.3530000000001</c:v>
                </c:pt>
                <c:pt idx="326">
                  <c:v>5621.7995000000001</c:v>
                </c:pt>
                <c:pt idx="327">
                  <c:v>5622.9069999999992</c:v>
                </c:pt>
                <c:pt idx="328">
                  <c:v>5628.2885000000006</c:v>
                </c:pt>
                <c:pt idx="329">
                  <c:v>5646.3345000000008</c:v>
                </c:pt>
                <c:pt idx="330">
                  <c:v>5658.1774999999998</c:v>
                </c:pt>
                <c:pt idx="331">
                  <c:v>5674.3755000000001</c:v>
                </c:pt>
                <c:pt idx="332">
                  <c:v>5676.1509999999998</c:v>
                </c:pt>
                <c:pt idx="333">
                  <c:v>5691.0964999999997</c:v>
                </c:pt>
                <c:pt idx="334">
                  <c:v>5693.6385</c:v>
                </c:pt>
                <c:pt idx="335">
                  <c:v>5700.3189999999995</c:v>
                </c:pt>
                <c:pt idx="336">
                  <c:v>5706.9345000000003</c:v>
                </c:pt>
                <c:pt idx="337">
                  <c:v>5718.8180000000002</c:v>
                </c:pt>
                <c:pt idx="338">
                  <c:v>5721.5974999999999</c:v>
                </c:pt>
                <c:pt idx="339">
                  <c:v>5733.2695000000003</c:v>
                </c:pt>
                <c:pt idx="340">
                  <c:v>5747.3760000000002</c:v>
                </c:pt>
                <c:pt idx="341">
                  <c:v>5763.0339999999997</c:v>
                </c:pt>
                <c:pt idx="342">
                  <c:v>5784.1329999999998</c:v>
                </c:pt>
                <c:pt idx="343">
                  <c:v>5778.4465</c:v>
                </c:pt>
                <c:pt idx="344">
                  <c:v>5791.0810000000001</c:v>
                </c:pt>
                <c:pt idx="345">
                  <c:v>5798.4074999999993</c:v>
                </c:pt>
                <c:pt idx="346">
                  <c:v>5808.3739999999998</c:v>
                </c:pt>
                <c:pt idx="347">
                  <c:v>5822.018</c:v>
                </c:pt>
                <c:pt idx="348">
                  <c:v>5815.5290000000005</c:v>
                </c:pt>
                <c:pt idx="349">
                  <c:v>5824.4045000000006</c:v>
                </c:pt>
                <c:pt idx="350">
                  <c:v>5828.5835000000006</c:v>
                </c:pt>
                <c:pt idx="351">
                  <c:v>5837.5370000000003</c:v>
                </c:pt>
                <c:pt idx="352">
                  <c:v>5848.0479999999998</c:v>
                </c:pt>
                <c:pt idx="353">
                  <c:v>5843.9955</c:v>
                </c:pt>
                <c:pt idx="354">
                  <c:v>5841.4135000000006</c:v>
                </c:pt>
                <c:pt idx="355">
                  <c:v>5858.4205000000002</c:v>
                </c:pt>
                <c:pt idx="356">
                  <c:v>5871.8924999999999</c:v>
                </c:pt>
                <c:pt idx="357">
                  <c:v>5887.201</c:v>
                </c:pt>
                <c:pt idx="358">
                  <c:v>5900.3694999999998</c:v>
                </c:pt>
                <c:pt idx="359">
                  <c:v>5897.9375</c:v>
                </c:pt>
                <c:pt idx="360">
                  <c:v>5903.308</c:v>
                </c:pt>
                <c:pt idx="361">
                  <c:v>5911.951</c:v>
                </c:pt>
                <c:pt idx="362">
                  <c:v>5923.4274999999998</c:v>
                </c:pt>
                <c:pt idx="363">
                  <c:v>5913.3250000000007</c:v>
                </c:pt>
                <c:pt idx="364">
                  <c:v>5914.5510000000004</c:v>
                </c:pt>
                <c:pt idx="365">
                  <c:v>5910.0630000000001</c:v>
                </c:pt>
                <c:pt idx="366">
                  <c:v>5908.7080000000005</c:v>
                </c:pt>
                <c:pt idx="367">
                  <c:v>5929.3804999999993</c:v>
                </c:pt>
                <c:pt idx="368">
                  <c:v>5926.3689999999997</c:v>
                </c:pt>
                <c:pt idx="369">
                  <c:v>5913.8389999999999</c:v>
                </c:pt>
                <c:pt idx="370">
                  <c:v>5912.4025000000001</c:v>
                </c:pt>
                <c:pt idx="371">
                  <c:v>5912.7515000000003</c:v>
                </c:pt>
                <c:pt idx="372">
                  <c:v>5902.3950000000004</c:v>
                </c:pt>
                <c:pt idx="373">
                  <c:v>5904.4334999999992</c:v>
                </c:pt>
                <c:pt idx="374">
                  <c:v>5909.1914999999999</c:v>
                </c:pt>
                <c:pt idx="375">
                  <c:v>5907.0854999999992</c:v>
                </c:pt>
                <c:pt idx="376">
                  <c:v>5917.3005000000003</c:v>
                </c:pt>
                <c:pt idx="377">
                  <c:v>5928.0495000000001</c:v>
                </c:pt>
                <c:pt idx="378">
                  <c:v>5924.4970000000003</c:v>
                </c:pt>
                <c:pt idx="473">
                  <c:v>5371.1895000000004</c:v>
                </c:pt>
                <c:pt idx="474">
                  <c:v>5353.76</c:v>
                </c:pt>
                <c:pt idx="475">
                  <c:v>5350.2635</c:v>
                </c:pt>
                <c:pt idx="476">
                  <c:v>5338.7945</c:v>
                </c:pt>
                <c:pt idx="477">
                  <c:v>5313.2955000000002</c:v>
                </c:pt>
                <c:pt idx="478">
                  <c:v>5310.8119999999999</c:v>
                </c:pt>
                <c:pt idx="479">
                  <c:v>5302.8464999999997</c:v>
                </c:pt>
                <c:pt idx="480">
                  <c:v>5286.2860000000001</c:v>
                </c:pt>
                <c:pt idx="481">
                  <c:v>5268.9324999999999</c:v>
                </c:pt>
                <c:pt idx="482">
                  <c:v>5253.8204999999998</c:v>
                </c:pt>
                <c:pt idx="483">
                  <c:v>5235.1980000000003</c:v>
                </c:pt>
                <c:pt idx="484">
                  <c:v>5213.5570000000007</c:v>
                </c:pt>
                <c:pt idx="485">
                  <c:v>5191.9390000000003</c:v>
                </c:pt>
                <c:pt idx="486">
                  <c:v>5167.1139999999996</c:v>
                </c:pt>
                <c:pt idx="487">
                  <c:v>5152.9475000000002</c:v>
                </c:pt>
                <c:pt idx="488">
                  <c:v>5141.9750000000004</c:v>
                </c:pt>
                <c:pt idx="489">
                  <c:v>5130.7015000000001</c:v>
                </c:pt>
                <c:pt idx="490">
                  <c:v>5121.7124999999996</c:v>
                </c:pt>
                <c:pt idx="491">
                  <c:v>5124.1154999999999</c:v>
                </c:pt>
                <c:pt idx="492">
                  <c:v>5128.4349999999995</c:v>
                </c:pt>
                <c:pt idx="493">
                  <c:v>5123.2730000000001</c:v>
                </c:pt>
                <c:pt idx="494">
                  <c:v>5118.3850000000002</c:v>
                </c:pt>
                <c:pt idx="495">
                  <c:v>5125.3315000000002</c:v>
                </c:pt>
                <c:pt idx="496">
                  <c:v>5117.9814999999999</c:v>
                </c:pt>
                <c:pt idx="497">
                  <c:v>5116.7080000000005</c:v>
                </c:pt>
                <c:pt idx="498">
                  <c:v>5117.0589999999993</c:v>
                </c:pt>
                <c:pt idx="499">
                  <c:v>5121.8090000000002</c:v>
                </c:pt>
                <c:pt idx="500">
                  <c:v>5133.8149999999996</c:v>
                </c:pt>
                <c:pt idx="501">
                  <c:v>5134.6939999999995</c:v>
                </c:pt>
                <c:pt idx="502">
                  <c:v>5147.1080000000002</c:v>
                </c:pt>
                <c:pt idx="503">
                  <c:v>5159.4904999999999</c:v>
                </c:pt>
                <c:pt idx="504">
                  <c:v>5173.2494999999999</c:v>
                </c:pt>
                <c:pt idx="505">
                  <c:v>5191.7960000000003</c:v>
                </c:pt>
                <c:pt idx="506">
                  <c:v>5193.8495000000003</c:v>
                </c:pt>
                <c:pt idx="507">
                  <c:v>5208.2280000000001</c:v>
                </c:pt>
                <c:pt idx="508">
                  <c:v>5222.0959999999995</c:v>
                </c:pt>
                <c:pt idx="509">
                  <c:v>5226.598</c:v>
                </c:pt>
                <c:pt idx="510">
                  <c:v>5230.3595000000005</c:v>
                </c:pt>
                <c:pt idx="511">
                  <c:v>5245.5995000000003</c:v>
                </c:pt>
                <c:pt idx="512">
                  <c:v>5246.7820000000002</c:v>
                </c:pt>
                <c:pt idx="513">
                  <c:v>5260.2270000000008</c:v>
                </c:pt>
                <c:pt idx="514">
                  <c:v>5261.2029999999995</c:v>
                </c:pt>
                <c:pt idx="515">
                  <c:v>5271.7529999999997</c:v>
                </c:pt>
                <c:pt idx="516">
                  <c:v>5289.5509999999995</c:v>
                </c:pt>
                <c:pt idx="517">
                  <c:v>5282.5864999999994</c:v>
                </c:pt>
                <c:pt idx="518">
                  <c:v>5290.7619999999997</c:v>
                </c:pt>
                <c:pt idx="519">
                  <c:v>5289.4110000000001</c:v>
                </c:pt>
                <c:pt idx="520">
                  <c:v>5316.5920000000006</c:v>
                </c:pt>
                <c:pt idx="521">
                  <c:v>5329.8505000000005</c:v>
                </c:pt>
                <c:pt idx="522">
                  <c:v>5343.973</c:v>
                </c:pt>
                <c:pt idx="523">
                  <c:v>5353.4279999999999</c:v>
                </c:pt>
                <c:pt idx="524">
                  <c:v>5364.7304999999997</c:v>
                </c:pt>
                <c:pt idx="525">
                  <c:v>5383.2730000000001</c:v>
                </c:pt>
                <c:pt idx="526">
                  <c:v>5399.1840000000002</c:v>
                </c:pt>
                <c:pt idx="527">
                  <c:v>5417.2719999999999</c:v>
                </c:pt>
                <c:pt idx="528">
                  <c:v>5440.9285</c:v>
                </c:pt>
                <c:pt idx="529">
                  <c:v>5460.2355000000007</c:v>
                </c:pt>
                <c:pt idx="530">
                  <c:v>5469.9459999999999</c:v>
                </c:pt>
                <c:pt idx="531">
                  <c:v>5475.567</c:v>
                </c:pt>
                <c:pt idx="532">
                  <c:v>5490.902</c:v>
                </c:pt>
                <c:pt idx="533">
                  <c:v>5496.3609999999999</c:v>
                </c:pt>
                <c:pt idx="534">
                  <c:v>5495.6239999999998</c:v>
                </c:pt>
                <c:pt idx="535">
                  <c:v>5496.9324999999999</c:v>
                </c:pt>
                <c:pt idx="536">
                  <c:v>5501.2839999999997</c:v>
                </c:pt>
                <c:pt idx="537">
                  <c:v>5507.8330000000005</c:v>
                </c:pt>
                <c:pt idx="538">
                  <c:v>5510.1939999999995</c:v>
                </c:pt>
                <c:pt idx="539">
                  <c:v>5518.0285000000003</c:v>
                </c:pt>
                <c:pt idx="540">
                  <c:v>5533.5149999999994</c:v>
                </c:pt>
                <c:pt idx="541">
                  <c:v>5538.21</c:v>
                </c:pt>
                <c:pt idx="542">
                  <c:v>5544.6290000000008</c:v>
                </c:pt>
                <c:pt idx="543">
                  <c:v>5547.68</c:v>
                </c:pt>
                <c:pt idx="544">
                  <c:v>5554.3339999999998</c:v>
                </c:pt>
                <c:pt idx="545">
                  <c:v>5553.6019999999999</c:v>
                </c:pt>
                <c:pt idx="546">
                  <c:v>5555.2574999999997</c:v>
                </c:pt>
                <c:pt idx="547">
                  <c:v>5565.433</c:v>
                </c:pt>
                <c:pt idx="548">
                  <c:v>5565.1194999999998</c:v>
                </c:pt>
                <c:pt idx="549">
                  <c:v>5563.1625000000004</c:v>
                </c:pt>
                <c:pt idx="550">
                  <c:v>5549.8239999999996</c:v>
                </c:pt>
                <c:pt idx="551">
                  <c:v>5545.7044999999998</c:v>
                </c:pt>
                <c:pt idx="552">
                  <c:v>5548.4825000000001</c:v>
                </c:pt>
                <c:pt idx="553">
                  <c:v>5546.5480000000007</c:v>
                </c:pt>
                <c:pt idx="554">
                  <c:v>5554.4354999999996</c:v>
                </c:pt>
                <c:pt idx="555">
                  <c:v>5556.1530000000002</c:v>
                </c:pt>
                <c:pt idx="556">
                  <c:v>5552.4254999999994</c:v>
                </c:pt>
                <c:pt idx="557">
                  <c:v>5536.2214999999997</c:v>
                </c:pt>
                <c:pt idx="558">
                  <c:v>5542.4974999999995</c:v>
                </c:pt>
                <c:pt idx="559">
                  <c:v>5542.7080000000005</c:v>
                </c:pt>
                <c:pt idx="560">
                  <c:v>5533.5240000000003</c:v>
                </c:pt>
                <c:pt idx="561">
                  <c:v>5533.2705000000005</c:v>
                </c:pt>
                <c:pt idx="562">
                  <c:v>5533.6014999999998</c:v>
                </c:pt>
                <c:pt idx="563">
                  <c:v>5546.26</c:v>
                </c:pt>
                <c:pt idx="564">
                  <c:v>5533.9014999999999</c:v>
                </c:pt>
                <c:pt idx="565">
                  <c:v>5540.5060000000003</c:v>
                </c:pt>
                <c:pt idx="566">
                  <c:v>5529.3935000000001</c:v>
                </c:pt>
                <c:pt idx="567">
                  <c:v>5537.9404999999997</c:v>
                </c:pt>
                <c:pt idx="568">
                  <c:v>5541.1365000000005</c:v>
                </c:pt>
                <c:pt idx="569">
                  <c:v>5524.6640000000007</c:v>
                </c:pt>
                <c:pt idx="570">
                  <c:v>5528.1795000000002</c:v>
                </c:pt>
                <c:pt idx="571">
                  <c:v>5511.692</c:v>
                </c:pt>
                <c:pt idx="572">
                  <c:v>5520.33</c:v>
                </c:pt>
                <c:pt idx="573">
                  <c:v>5513.277</c:v>
                </c:pt>
                <c:pt idx="574">
                  <c:v>5504.3600000000006</c:v>
                </c:pt>
                <c:pt idx="575">
                  <c:v>5516.4880000000003</c:v>
                </c:pt>
                <c:pt idx="576">
                  <c:v>5498.0879999999997</c:v>
                </c:pt>
                <c:pt idx="577">
                  <c:v>5487.2464999999993</c:v>
                </c:pt>
                <c:pt idx="578">
                  <c:v>5482.7245000000003</c:v>
                </c:pt>
                <c:pt idx="673">
                  <c:v>5501.1705000000002</c:v>
                </c:pt>
                <c:pt idx="674">
                  <c:v>5485.5164999999997</c:v>
                </c:pt>
                <c:pt idx="675">
                  <c:v>5481.4930000000004</c:v>
                </c:pt>
                <c:pt idx="676">
                  <c:v>5476.991</c:v>
                </c:pt>
                <c:pt idx="677">
                  <c:v>5461.1615000000002</c:v>
                </c:pt>
                <c:pt idx="678">
                  <c:v>5443.4245000000001</c:v>
                </c:pt>
                <c:pt idx="679">
                  <c:v>5428.8330000000005</c:v>
                </c:pt>
                <c:pt idx="680">
                  <c:v>5412.4709999999995</c:v>
                </c:pt>
                <c:pt idx="681">
                  <c:v>5407.7440000000006</c:v>
                </c:pt>
                <c:pt idx="682">
                  <c:v>5382.9155000000001</c:v>
                </c:pt>
                <c:pt idx="683">
                  <c:v>5359.7535000000007</c:v>
                </c:pt>
                <c:pt idx="684">
                  <c:v>5335.4144999999999</c:v>
                </c:pt>
                <c:pt idx="685">
                  <c:v>5304.4225000000006</c:v>
                </c:pt>
                <c:pt idx="686">
                  <c:v>5288.8315000000002</c:v>
                </c:pt>
                <c:pt idx="687">
                  <c:v>5272.5655000000006</c:v>
                </c:pt>
                <c:pt idx="688">
                  <c:v>5263.8805000000002</c:v>
                </c:pt>
                <c:pt idx="689">
                  <c:v>5257.3389999999999</c:v>
                </c:pt>
                <c:pt idx="690">
                  <c:v>5237.7214999999997</c:v>
                </c:pt>
                <c:pt idx="691">
                  <c:v>5242.9875000000002</c:v>
                </c:pt>
                <c:pt idx="692">
                  <c:v>5245.3605000000007</c:v>
                </c:pt>
                <c:pt idx="693">
                  <c:v>5238.5585000000001</c:v>
                </c:pt>
                <c:pt idx="694">
                  <c:v>5236.2004999999999</c:v>
                </c:pt>
                <c:pt idx="695">
                  <c:v>5222.2685000000001</c:v>
                </c:pt>
                <c:pt idx="696">
                  <c:v>5219.1010000000006</c:v>
                </c:pt>
                <c:pt idx="697">
                  <c:v>5215.3395</c:v>
                </c:pt>
                <c:pt idx="698">
                  <c:v>5204.2785000000003</c:v>
                </c:pt>
                <c:pt idx="699">
                  <c:v>5204.6954999999998</c:v>
                </c:pt>
                <c:pt idx="700">
                  <c:v>5209.0529999999999</c:v>
                </c:pt>
                <c:pt idx="701">
                  <c:v>5200.5079999999998</c:v>
                </c:pt>
                <c:pt idx="702">
                  <c:v>5203.4705000000004</c:v>
                </c:pt>
                <c:pt idx="703">
                  <c:v>5218.1345000000001</c:v>
                </c:pt>
                <c:pt idx="704">
                  <c:v>5216.5059999999994</c:v>
                </c:pt>
                <c:pt idx="705">
                  <c:v>5213.88</c:v>
                </c:pt>
                <c:pt idx="706">
                  <c:v>5207.3924999999999</c:v>
                </c:pt>
                <c:pt idx="707">
                  <c:v>5201.2960000000003</c:v>
                </c:pt>
                <c:pt idx="708">
                  <c:v>5211.5050000000001</c:v>
                </c:pt>
                <c:pt idx="709">
                  <c:v>5210.6875</c:v>
                </c:pt>
                <c:pt idx="710">
                  <c:v>5201.9570000000003</c:v>
                </c:pt>
                <c:pt idx="711">
                  <c:v>5211.3615</c:v>
                </c:pt>
                <c:pt idx="712">
                  <c:v>5208.3495000000003</c:v>
                </c:pt>
                <c:pt idx="713">
                  <c:v>5215.5480000000007</c:v>
                </c:pt>
                <c:pt idx="714">
                  <c:v>5215.8104999999996</c:v>
                </c:pt>
                <c:pt idx="715">
                  <c:v>5218.4879999999994</c:v>
                </c:pt>
                <c:pt idx="716">
                  <c:v>5231.8729999999996</c:v>
                </c:pt>
                <c:pt idx="717">
                  <c:v>5228.3440000000001</c:v>
                </c:pt>
                <c:pt idx="718">
                  <c:v>5229.3644999999997</c:v>
                </c:pt>
                <c:pt idx="719">
                  <c:v>5212.1959999999999</c:v>
                </c:pt>
                <c:pt idx="720">
                  <c:v>5220.1844999999994</c:v>
                </c:pt>
                <c:pt idx="721">
                  <c:v>5201.7800000000007</c:v>
                </c:pt>
                <c:pt idx="722">
                  <c:v>5202.3685000000005</c:v>
                </c:pt>
                <c:pt idx="723">
                  <c:v>5210.9780000000001</c:v>
                </c:pt>
                <c:pt idx="724">
                  <c:v>5210.0225</c:v>
                </c:pt>
                <c:pt idx="725">
                  <c:v>5207.0045</c:v>
                </c:pt>
                <c:pt idx="726">
                  <c:v>5212.8069999999998</c:v>
                </c:pt>
                <c:pt idx="727">
                  <c:v>5210.0679999999993</c:v>
                </c:pt>
                <c:pt idx="728">
                  <c:v>5209.424</c:v>
                </c:pt>
                <c:pt idx="729">
                  <c:v>5207.5055000000002</c:v>
                </c:pt>
                <c:pt idx="730">
                  <c:v>5218.5320000000002</c:v>
                </c:pt>
                <c:pt idx="731">
                  <c:v>5212.6644999999999</c:v>
                </c:pt>
                <c:pt idx="732">
                  <c:v>5206.1475</c:v>
                </c:pt>
                <c:pt idx="733">
                  <c:v>5210.2235000000001</c:v>
                </c:pt>
                <c:pt idx="734">
                  <c:v>5218.8969999999999</c:v>
                </c:pt>
                <c:pt idx="735">
                  <c:v>5224.8904999999995</c:v>
                </c:pt>
                <c:pt idx="736">
                  <c:v>5225.4885000000004</c:v>
                </c:pt>
                <c:pt idx="737">
                  <c:v>5231.3724999999995</c:v>
                </c:pt>
                <c:pt idx="738">
                  <c:v>5261.2865000000002</c:v>
                </c:pt>
                <c:pt idx="739">
                  <c:v>5253.6475</c:v>
                </c:pt>
                <c:pt idx="740">
                  <c:v>5278.3485000000001</c:v>
                </c:pt>
                <c:pt idx="741">
                  <c:v>5297.5789999999997</c:v>
                </c:pt>
                <c:pt idx="742">
                  <c:v>5312.4714999999997</c:v>
                </c:pt>
                <c:pt idx="743">
                  <c:v>5329.3755000000001</c:v>
                </c:pt>
                <c:pt idx="744">
                  <c:v>5341.7335000000003</c:v>
                </c:pt>
                <c:pt idx="745">
                  <c:v>5348.5614999999998</c:v>
                </c:pt>
                <c:pt idx="746">
                  <c:v>5362.0334999999995</c:v>
                </c:pt>
                <c:pt idx="747">
                  <c:v>5361.4560000000001</c:v>
                </c:pt>
                <c:pt idx="748">
                  <c:v>5381.9724999999999</c:v>
                </c:pt>
                <c:pt idx="749">
                  <c:v>5399.692</c:v>
                </c:pt>
                <c:pt idx="750">
                  <c:v>5408.9195</c:v>
                </c:pt>
                <c:pt idx="751">
                  <c:v>5418.9825000000001</c:v>
                </c:pt>
                <c:pt idx="752">
                  <c:v>5428.6959999999999</c:v>
                </c:pt>
                <c:pt idx="753">
                  <c:v>5433.6480000000001</c:v>
                </c:pt>
                <c:pt idx="754">
                  <c:v>5440.9079999999994</c:v>
                </c:pt>
                <c:pt idx="755">
                  <c:v>5461.1674999999996</c:v>
                </c:pt>
                <c:pt idx="756">
                  <c:v>5471.4344999999994</c:v>
                </c:pt>
                <c:pt idx="757">
                  <c:v>5485.7624999999998</c:v>
                </c:pt>
                <c:pt idx="758">
                  <c:v>5497.3544999999995</c:v>
                </c:pt>
                <c:pt idx="759">
                  <c:v>5493.7350000000006</c:v>
                </c:pt>
                <c:pt idx="760">
                  <c:v>5493.8559999999998</c:v>
                </c:pt>
                <c:pt idx="761">
                  <c:v>5502.6355000000003</c:v>
                </c:pt>
                <c:pt idx="762">
                  <c:v>5509.9159999999993</c:v>
                </c:pt>
                <c:pt idx="763">
                  <c:v>5510.1769999999997</c:v>
                </c:pt>
                <c:pt idx="764">
                  <c:v>5501.1939999999995</c:v>
                </c:pt>
                <c:pt idx="765">
                  <c:v>5509.0959999999995</c:v>
                </c:pt>
                <c:pt idx="766">
                  <c:v>5514.5209999999997</c:v>
                </c:pt>
                <c:pt idx="767">
                  <c:v>5516.0829999999996</c:v>
                </c:pt>
                <c:pt idx="768">
                  <c:v>5525.3615</c:v>
                </c:pt>
                <c:pt idx="769">
                  <c:v>5537.1689999999999</c:v>
                </c:pt>
                <c:pt idx="770">
                  <c:v>5535.0120000000006</c:v>
                </c:pt>
                <c:pt idx="771">
                  <c:v>5518.4269999999997</c:v>
                </c:pt>
                <c:pt idx="772">
                  <c:v>5532.92</c:v>
                </c:pt>
                <c:pt idx="773">
                  <c:v>5543.9259999999995</c:v>
                </c:pt>
                <c:pt idx="774">
                  <c:v>5541.2550000000001</c:v>
                </c:pt>
                <c:pt idx="775">
                  <c:v>5544.6225000000004</c:v>
                </c:pt>
                <c:pt idx="776">
                  <c:v>5549.5105000000003</c:v>
                </c:pt>
                <c:pt idx="777">
                  <c:v>5555.6669999999995</c:v>
                </c:pt>
                <c:pt idx="778">
                  <c:v>5548.7145</c:v>
                </c:pt>
                <c:pt idx="779">
                  <c:v>5551.9529999999995</c:v>
                </c:pt>
                <c:pt idx="780">
                  <c:v>5550.0324999999993</c:v>
                </c:pt>
                <c:pt idx="781">
                  <c:v>5543.0294999999996</c:v>
                </c:pt>
                <c:pt idx="782">
                  <c:v>5535.3055000000004</c:v>
                </c:pt>
                <c:pt idx="783">
                  <c:v>5545.366</c:v>
                </c:pt>
                <c:pt idx="784">
                  <c:v>5552.7294999999995</c:v>
                </c:pt>
                <c:pt idx="785">
                  <c:v>5547.8805000000002</c:v>
                </c:pt>
                <c:pt idx="786">
                  <c:v>5542.3814999999995</c:v>
                </c:pt>
                <c:pt idx="787">
                  <c:v>5537.8269999999993</c:v>
                </c:pt>
                <c:pt idx="788">
                  <c:v>5544.9694999999992</c:v>
                </c:pt>
                <c:pt idx="789">
                  <c:v>5539.3279999999995</c:v>
                </c:pt>
                <c:pt idx="790">
                  <c:v>5545.9030000000002</c:v>
                </c:pt>
                <c:pt idx="791">
                  <c:v>5544.6695</c:v>
                </c:pt>
                <c:pt idx="792">
                  <c:v>5533.8125</c:v>
                </c:pt>
                <c:pt idx="793">
                  <c:v>5533.7505000000001</c:v>
                </c:pt>
                <c:pt idx="794">
                  <c:v>5507.3860000000004</c:v>
                </c:pt>
                <c:pt idx="795">
                  <c:v>5507.3209999999999</c:v>
                </c:pt>
                <c:pt idx="796">
                  <c:v>5498.3119999999999</c:v>
                </c:pt>
                <c:pt idx="797">
                  <c:v>5483.4859999999999</c:v>
                </c:pt>
                <c:pt idx="798">
                  <c:v>5491.2955000000002</c:v>
                </c:pt>
                <c:pt idx="799">
                  <c:v>5482.3289999999997</c:v>
                </c:pt>
                <c:pt idx="800">
                  <c:v>5476.9565000000002</c:v>
                </c:pt>
                <c:pt idx="801">
                  <c:v>5468.7849999999999</c:v>
                </c:pt>
                <c:pt idx="802">
                  <c:v>5464.9660000000003</c:v>
                </c:pt>
                <c:pt idx="803">
                  <c:v>5466.6290000000008</c:v>
                </c:pt>
                <c:pt idx="804">
                  <c:v>5456.3935000000001</c:v>
                </c:pt>
                <c:pt idx="805">
                  <c:v>5447.5949999999993</c:v>
                </c:pt>
                <c:pt idx="806">
                  <c:v>5433.5385000000006</c:v>
                </c:pt>
                <c:pt idx="807">
                  <c:v>5412.6404999999995</c:v>
                </c:pt>
                <c:pt idx="808">
                  <c:v>5415.5810000000001</c:v>
                </c:pt>
                <c:pt idx="809">
                  <c:v>5403.0550000000003</c:v>
                </c:pt>
                <c:pt idx="810">
                  <c:v>5387.4454999999998</c:v>
                </c:pt>
                <c:pt idx="811">
                  <c:v>5382.2664999999997</c:v>
                </c:pt>
                <c:pt idx="812">
                  <c:v>5373.0349999999999</c:v>
                </c:pt>
                <c:pt idx="813">
                  <c:v>5344.0470000000005</c:v>
                </c:pt>
                <c:pt idx="814">
                  <c:v>5333.9205000000002</c:v>
                </c:pt>
                <c:pt idx="815">
                  <c:v>5325.1710000000003</c:v>
                </c:pt>
                <c:pt idx="816">
                  <c:v>5306.2919999999995</c:v>
                </c:pt>
                <c:pt idx="817">
                  <c:v>5285.1104999999998</c:v>
                </c:pt>
                <c:pt idx="818">
                  <c:v>5265.3775000000005</c:v>
                </c:pt>
                <c:pt idx="819">
                  <c:v>5265.299</c:v>
                </c:pt>
                <c:pt idx="820">
                  <c:v>5272.4315000000006</c:v>
                </c:pt>
                <c:pt idx="821">
                  <c:v>5250.1350000000002</c:v>
                </c:pt>
                <c:pt idx="822">
                  <c:v>5251.2584999999999</c:v>
                </c:pt>
                <c:pt idx="823">
                  <c:v>5243.8845000000001</c:v>
                </c:pt>
                <c:pt idx="824">
                  <c:v>5244.3634999999995</c:v>
                </c:pt>
                <c:pt idx="825">
                  <c:v>5252.9945000000007</c:v>
                </c:pt>
                <c:pt idx="826">
                  <c:v>5240.598</c:v>
                </c:pt>
                <c:pt idx="827">
                  <c:v>5234.4674999999997</c:v>
                </c:pt>
                <c:pt idx="828">
                  <c:v>5225.4144999999999</c:v>
                </c:pt>
                <c:pt idx="829">
                  <c:v>5214.9930000000004</c:v>
                </c:pt>
                <c:pt idx="830">
                  <c:v>5192.3799999999992</c:v>
                </c:pt>
                <c:pt idx="831">
                  <c:v>5182.335</c:v>
                </c:pt>
                <c:pt idx="832">
                  <c:v>5169.4049999999997</c:v>
                </c:pt>
                <c:pt idx="833">
                  <c:v>5156.0095000000001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AF2-49AD-8F90-A2756AC4DC30}"/>
            </c:ext>
          </c:extLst>
        </c:ser>
        <c:ser>
          <c:idx val="3"/>
          <c:order val="3"/>
          <c:tx>
            <c:v>ANT1 11 m run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'run (VO2) (2)'!$A$2:$A$808</c:f>
              <c:numCache>
                <c:formatCode>General</c:formatCode>
                <c:ptCount val="80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</c:numCache>
            </c:numRef>
          </c:xVal>
          <c:yVal>
            <c:numRef>
              <c:f>'run (VO2) (2)'!$E$2:$E$808</c:f>
              <c:numCache>
                <c:formatCode>General</c:formatCode>
                <c:ptCount val="807"/>
                <c:pt idx="179">
                  <c:v>5780.2194999999992</c:v>
                </c:pt>
                <c:pt idx="180">
                  <c:v>5772.759</c:v>
                </c:pt>
                <c:pt idx="181">
                  <c:v>5774.0039999999999</c:v>
                </c:pt>
                <c:pt idx="182">
                  <c:v>5759.1130000000003</c:v>
                </c:pt>
                <c:pt idx="183">
                  <c:v>5770.8514999999998</c:v>
                </c:pt>
                <c:pt idx="184">
                  <c:v>5786.9894999999997</c:v>
                </c:pt>
                <c:pt idx="185">
                  <c:v>5773.8605000000007</c:v>
                </c:pt>
                <c:pt idx="186">
                  <c:v>5776.8019999999997</c:v>
                </c:pt>
                <c:pt idx="187">
                  <c:v>5777.1630000000005</c:v>
                </c:pt>
                <c:pt idx="188">
                  <c:v>5787.1605</c:v>
                </c:pt>
                <c:pt idx="189">
                  <c:v>5791.2474999999995</c:v>
                </c:pt>
                <c:pt idx="190">
                  <c:v>5809.5919999999996</c:v>
                </c:pt>
                <c:pt idx="191">
                  <c:v>5821.9925000000003</c:v>
                </c:pt>
                <c:pt idx="192">
                  <c:v>5823.5565000000006</c:v>
                </c:pt>
                <c:pt idx="193">
                  <c:v>5838.4989999999998</c:v>
                </c:pt>
                <c:pt idx="194">
                  <c:v>5855.7214999999997</c:v>
                </c:pt>
                <c:pt idx="195">
                  <c:v>5869.3894999999993</c:v>
                </c:pt>
                <c:pt idx="196">
                  <c:v>5878.7704999999996</c:v>
                </c:pt>
                <c:pt idx="197">
                  <c:v>5897.1319999999996</c:v>
                </c:pt>
                <c:pt idx="198">
                  <c:v>5910.5035000000007</c:v>
                </c:pt>
                <c:pt idx="199">
                  <c:v>5919.5910000000003</c:v>
                </c:pt>
                <c:pt idx="200">
                  <c:v>5916.5635000000002</c:v>
                </c:pt>
                <c:pt idx="201">
                  <c:v>5922.4894999999997</c:v>
                </c:pt>
                <c:pt idx="202">
                  <c:v>5930.9500000000007</c:v>
                </c:pt>
                <c:pt idx="203">
                  <c:v>5947.7004999999999</c:v>
                </c:pt>
                <c:pt idx="204">
                  <c:v>5944.7080000000005</c:v>
                </c:pt>
                <c:pt idx="205">
                  <c:v>5946.8510000000006</c:v>
                </c:pt>
                <c:pt idx="206">
                  <c:v>5963.3895000000002</c:v>
                </c:pt>
                <c:pt idx="207">
                  <c:v>5954.7489999999998</c:v>
                </c:pt>
                <c:pt idx="208">
                  <c:v>5948.3320000000003</c:v>
                </c:pt>
                <c:pt idx="209">
                  <c:v>5951.3805000000002</c:v>
                </c:pt>
                <c:pt idx="210">
                  <c:v>5949.8789999999999</c:v>
                </c:pt>
                <c:pt idx="211">
                  <c:v>5954.4670000000006</c:v>
                </c:pt>
                <c:pt idx="212">
                  <c:v>5942.8194999999996</c:v>
                </c:pt>
                <c:pt idx="213">
                  <c:v>5934.0054999999993</c:v>
                </c:pt>
                <c:pt idx="214">
                  <c:v>5935.7000000000007</c:v>
                </c:pt>
                <c:pt idx="215">
                  <c:v>5934.13</c:v>
                </c:pt>
                <c:pt idx="216">
                  <c:v>5924.5025000000005</c:v>
                </c:pt>
                <c:pt idx="217">
                  <c:v>5916.32</c:v>
                </c:pt>
                <c:pt idx="218">
                  <c:v>5894.0344999999998</c:v>
                </c:pt>
                <c:pt idx="219">
                  <c:v>5896.9369999999999</c:v>
                </c:pt>
                <c:pt idx="220">
                  <c:v>5890.1440000000002</c:v>
                </c:pt>
                <c:pt idx="221">
                  <c:v>5877.9650000000001</c:v>
                </c:pt>
                <c:pt idx="222">
                  <c:v>5870.5630000000001</c:v>
                </c:pt>
                <c:pt idx="223">
                  <c:v>5863.049</c:v>
                </c:pt>
                <c:pt idx="224">
                  <c:v>5857.2435000000005</c:v>
                </c:pt>
                <c:pt idx="225">
                  <c:v>5847.6605</c:v>
                </c:pt>
                <c:pt idx="226">
                  <c:v>5840.5969999999998</c:v>
                </c:pt>
                <c:pt idx="227">
                  <c:v>5826.4529999999995</c:v>
                </c:pt>
                <c:pt idx="228">
                  <c:v>5817.1215000000002</c:v>
                </c:pt>
                <c:pt idx="229">
                  <c:v>5808.848</c:v>
                </c:pt>
                <c:pt idx="230">
                  <c:v>5802.9375</c:v>
                </c:pt>
                <c:pt idx="231">
                  <c:v>5782.5720000000001</c:v>
                </c:pt>
                <c:pt idx="232">
                  <c:v>5768.6525000000001</c:v>
                </c:pt>
                <c:pt idx="233">
                  <c:v>5752.1239999999998</c:v>
                </c:pt>
                <c:pt idx="234">
                  <c:v>5746.6900000000005</c:v>
                </c:pt>
                <c:pt idx="235">
                  <c:v>5726.1244999999999</c:v>
                </c:pt>
                <c:pt idx="236">
                  <c:v>5711.7440000000006</c:v>
                </c:pt>
                <c:pt idx="237">
                  <c:v>5704.4089999999997</c:v>
                </c:pt>
                <c:pt idx="238">
                  <c:v>5677.5745000000006</c:v>
                </c:pt>
                <c:pt idx="239">
                  <c:v>5673.5764999999992</c:v>
                </c:pt>
                <c:pt idx="240">
                  <c:v>5657.3654999999999</c:v>
                </c:pt>
                <c:pt idx="241">
                  <c:v>5641.1075000000001</c:v>
                </c:pt>
                <c:pt idx="242">
                  <c:v>5637.4145000000008</c:v>
                </c:pt>
                <c:pt idx="243">
                  <c:v>5624.6414999999997</c:v>
                </c:pt>
                <c:pt idx="244">
                  <c:v>5618.4134999999997</c:v>
                </c:pt>
                <c:pt idx="245">
                  <c:v>5605.7754999999997</c:v>
                </c:pt>
                <c:pt idx="246">
                  <c:v>5588.0339999999997</c:v>
                </c:pt>
                <c:pt idx="247">
                  <c:v>5579.7875000000004</c:v>
                </c:pt>
                <c:pt idx="248">
                  <c:v>5577.4935000000005</c:v>
                </c:pt>
                <c:pt idx="249">
                  <c:v>5565.9645</c:v>
                </c:pt>
                <c:pt idx="250">
                  <c:v>5554.4645</c:v>
                </c:pt>
                <c:pt idx="251">
                  <c:v>5537.2654999999995</c:v>
                </c:pt>
                <c:pt idx="252">
                  <c:v>5514.1334999999999</c:v>
                </c:pt>
                <c:pt idx="253">
                  <c:v>5504.3860000000004</c:v>
                </c:pt>
                <c:pt idx="254">
                  <c:v>5499.5929999999998</c:v>
                </c:pt>
                <c:pt idx="255">
                  <c:v>5493.6334999999999</c:v>
                </c:pt>
                <c:pt idx="256">
                  <c:v>5480.5830000000005</c:v>
                </c:pt>
                <c:pt idx="257">
                  <c:v>5462.8474999999999</c:v>
                </c:pt>
                <c:pt idx="258">
                  <c:v>5452.0589999999993</c:v>
                </c:pt>
                <c:pt idx="259">
                  <c:v>5439.2530000000006</c:v>
                </c:pt>
                <c:pt idx="260">
                  <c:v>5435.1525000000001</c:v>
                </c:pt>
                <c:pt idx="261">
                  <c:v>5426.9519999999993</c:v>
                </c:pt>
                <c:pt idx="262">
                  <c:v>5414.1679999999997</c:v>
                </c:pt>
                <c:pt idx="263">
                  <c:v>5408.5820000000003</c:v>
                </c:pt>
                <c:pt idx="264">
                  <c:v>5397.9585000000006</c:v>
                </c:pt>
                <c:pt idx="265">
                  <c:v>5383.2330000000002</c:v>
                </c:pt>
                <c:pt idx="266">
                  <c:v>5365.3495000000003</c:v>
                </c:pt>
                <c:pt idx="267">
                  <c:v>5369.8954999999996</c:v>
                </c:pt>
                <c:pt idx="268">
                  <c:v>5357.5034999999998</c:v>
                </c:pt>
                <c:pt idx="269">
                  <c:v>5340.7085000000006</c:v>
                </c:pt>
                <c:pt idx="270">
                  <c:v>5332.6255000000001</c:v>
                </c:pt>
                <c:pt idx="271">
                  <c:v>5328.7705000000005</c:v>
                </c:pt>
                <c:pt idx="272">
                  <c:v>5321.1554999999998</c:v>
                </c:pt>
                <c:pt idx="379">
                  <c:v>5906.2474999999995</c:v>
                </c:pt>
                <c:pt idx="380">
                  <c:v>5914.3070000000007</c:v>
                </c:pt>
                <c:pt idx="381">
                  <c:v>5907.491</c:v>
                </c:pt>
                <c:pt idx="382">
                  <c:v>5900.2650000000003</c:v>
                </c:pt>
                <c:pt idx="383">
                  <c:v>5919.4695000000002</c:v>
                </c:pt>
                <c:pt idx="384">
                  <c:v>5941.8540000000003</c:v>
                </c:pt>
                <c:pt idx="385">
                  <c:v>5957.6280000000006</c:v>
                </c:pt>
                <c:pt idx="386">
                  <c:v>5951.6085000000003</c:v>
                </c:pt>
                <c:pt idx="387">
                  <c:v>5937.3269999999993</c:v>
                </c:pt>
                <c:pt idx="388">
                  <c:v>5956.2160000000003</c:v>
                </c:pt>
                <c:pt idx="389">
                  <c:v>5957.3145000000004</c:v>
                </c:pt>
                <c:pt idx="390">
                  <c:v>5959.8744999999999</c:v>
                </c:pt>
                <c:pt idx="391">
                  <c:v>5962.0455000000002</c:v>
                </c:pt>
                <c:pt idx="392">
                  <c:v>5970.9169999999995</c:v>
                </c:pt>
                <c:pt idx="393">
                  <c:v>5974.9804999999997</c:v>
                </c:pt>
                <c:pt idx="394">
                  <c:v>5993.08</c:v>
                </c:pt>
                <c:pt idx="395">
                  <c:v>6012.2430000000004</c:v>
                </c:pt>
                <c:pt idx="396">
                  <c:v>6021.7124999999996</c:v>
                </c:pt>
                <c:pt idx="397">
                  <c:v>6022.3135000000002</c:v>
                </c:pt>
                <c:pt idx="398">
                  <c:v>6031.2705000000005</c:v>
                </c:pt>
                <c:pt idx="399">
                  <c:v>6050.1130000000003</c:v>
                </c:pt>
                <c:pt idx="400">
                  <c:v>6054.0609999999997</c:v>
                </c:pt>
                <c:pt idx="401">
                  <c:v>6062.0985000000001</c:v>
                </c:pt>
                <c:pt idx="402">
                  <c:v>6069.5645000000004</c:v>
                </c:pt>
                <c:pt idx="403">
                  <c:v>6075.0370000000003</c:v>
                </c:pt>
                <c:pt idx="404">
                  <c:v>6073.9155000000001</c:v>
                </c:pt>
                <c:pt idx="405">
                  <c:v>6078.9444999999996</c:v>
                </c:pt>
                <c:pt idx="406">
                  <c:v>6086.3850000000002</c:v>
                </c:pt>
                <c:pt idx="407">
                  <c:v>6080.1759999999995</c:v>
                </c:pt>
                <c:pt idx="408">
                  <c:v>6081.2775000000001</c:v>
                </c:pt>
                <c:pt idx="409">
                  <c:v>6080.0195000000003</c:v>
                </c:pt>
                <c:pt idx="410">
                  <c:v>6077.3384999999998</c:v>
                </c:pt>
                <c:pt idx="411">
                  <c:v>6079.1660000000002</c:v>
                </c:pt>
                <c:pt idx="412">
                  <c:v>6072.0450000000001</c:v>
                </c:pt>
                <c:pt idx="413">
                  <c:v>6058.6284999999998</c:v>
                </c:pt>
                <c:pt idx="414">
                  <c:v>6066.9050000000007</c:v>
                </c:pt>
                <c:pt idx="415">
                  <c:v>6060.8450000000003</c:v>
                </c:pt>
                <c:pt idx="416">
                  <c:v>6070.5595000000003</c:v>
                </c:pt>
                <c:pt idx="417">
                  <c:v>6068.0859999999993</c:v>
                </c:pt>
                <c:pt idx="418">
                  <c:v>6050.2025000000003</c:v>
                </c:pt>
                <c:pt idx="419">
                  <c:v>6047.3450000000003</c:v>
                </c:pt>
                <c:pt idx="420">
                  <c:v>6049.8805000000002</c:v>
                </c:pt>
                <c:pt idx="421">
                  <c:v>6040.7450000000008</c:v>
                </c:pt>
                <c:pt idx="422">
                  <c:v>6036.8194999999996</c:v>
                </c:pt>
                <c:pt idx="423">
                  <c:v>6015.3675000000003</c:v>
                </c:pt>
                <c:pt idx="424">
                  <c:v>6003.1275000000005</c:v>
                </c:pt>
                <c:pt idx="425">
                  <c:v>5995.6260000000002</c:v>
                </c:pt>
                <c:pt idx="426">
                  <c:v>5985.83</c:v>
                </c:pt>
                <c:pt idx="427">
                  <c:v>5962.8389999999999</c:v>
                </c:pt>
                <c:pt idx="428">
                  <c:v>5950.6810000000005</c:v>
                </c:pt>
                <c:pt idx="429">
                  <c:v>5944.4009999999998</c:v>
                </c:pt>
                <c:pt idx="430">
                  <c:v>5938.8894999999993</c:v>
                </c:pt>
                <c:pt idx="431">
                  <c:v>5921.2914999999994</c:v>
                </c:pt>
                <c:pt idx="432">
                  <c:v>5913.2214999999997</c:v>
                </c:pt>
                <c:pt idx="433">
                  <c:v>5901.0964999999997</c:v>
                </c:pt>
                <c:pt idx="434">
                  <c:v>5893.2740000000003</c:v>
                </c:pt>
                <c:pt idx="435">
                  <c:v>5872.6890000000003</c:v>
                </c:pt>
                <c:pt idx="436">
                  <c:v>5852.35</c:v>
                </c:pt>
                <c:pt idx="437">
                  <c:v>5840.8085000000001</c:v>
                </c:pt>
                <c:pt idx="438">
                  <c:v>5825.8600000000006</c:v>
                </c:pt>
                <c:pt idx="439">
                  <c:v>5810.5475000000006</c:v>
                </c:pt>
                <c:pt idx="440">
                  <c:v>5794.1849999999995</c:v>
                </c:pt>
                <c:pt idx="441">
                  <c:v>5787.7619999999997</c:v>
                </c:pt>
                <c:pt idx="442">
                  <c:v>5754.9009999999998</c:v>
                </c:pt>
                <c:pt idx="443">
                  <c:v>5763.4505000000008</c:v>
                </c:pt>
                <c:pt idx="444">
                  <c:v>5741.1185000000005</c:v>
                </c:pt>
                <c:pt idx="445">
                  <c:v>5723.6589999999997</c:v>
                </c:pt>
                <c:pt idx="446">
                  <c:v>5702.3374999999996</c:v>
                </c:pt>
                <c:pt idx="447">
                  <c:v>5692.3004999999994</c:v>
                </c:pt>
                <c:pt idx="448">
                  <c:v>5681.6054999999997</c:v>
                </c:pt>
                <c:pt idx="449">
                  <c:v>5662.8734999999997</c:v>
                </c:pt>
                <c:pt idx="450">
                  <c:v>5647.2479999999996</c:v>
                </c:pt>
                <c:pt idx="451">
                  <c:v>5633.7554999999993</c:v>
                </c:pt>
                <c:pt idx="452">
                  <c:v>5620.6509999999998</c:v>
                </c:pt>
                <c:pt idx="453">
                  <c:v>5599.7910000000002</c:v>
                </c:pt>
                <c:pt idx="454">
                  <c:v>5584.3895000000002</c:v>
                </c:pt>
                <c:pt idx="455">
                  <c:v>5571.6205</c:v>
                </c:pt>
                <c:pt idx="456">
                  <c:v>5567.6914999999999</c:v>
                </c:pt>
                <c:pt idx="457">
                  <c:v>5545.1779999999999</c:v>
                </c:pt>
                <c:pt idx="458">
                  <c:v>5521.6509999999998</c:v>
                </c:pt>
                <c:pt idx="459">
                  <c:v>5511.9245000000001</c:v>
                </c:pt>
                <c:pt idx="460">
                  <c:v>5503.3885</c:v>
                </c:pt>
                <c:pt idx="461">
                  <c:v>5493.3675000000003</c:v>
                </c:pt>
                <c:pt idx="462">
                  <c:v>5480.3269999999993</c:v>
                </c:pt>
                <c:pt idx="463">
                  <c:v>5467.8924999999999</c:v>
                </c:pt>
                <c:pt idx="464">
                  <c:v>5455.7415000000001</c:v>
                </c:pt>
                <c:pt idx="465">
                  <c:v>5449.5569999999998</c:v>
                </c:pt>
                <c:pt idx="466">
                  <c:v>5439.8269999999993</c:v>
                </c:pt>
                <c:pt idx="467">
                  <c:v>5427.1489999999994</c:v>
                </c:pt>
                <c:pt idx="468">
                  <c:v>5415.8705</c:v>
                </c:pt>
                <c:pt idx="469">
                  <c:v>5407.9575000000004</c:v>
                </c:pt>
                <c:pt idx="470">
                  <c:v>5403.4925000000003</c:v>
                </c:pt>
                <c:pt idx="471">
                  <c:v>5386.1484999999993</c:v>
                </c:pt>
                <c:pt idx="472">
                  <c:v>5381.1019999999999</c:v>
                </c:pt>
                <c:pt idx="579">
                  <c:v>5496.6255000000001</c:v>
                </c:pt>
                <c:pt idx="580">
                  <c:v>5514.8344999999999</c:v>
                </c:pt>
                <c:pt idx="581">
                  <c:v>5504.3014999999996</c:v>
                </c:pt>
                <c:pt idx="582">
                  <c:v>5516.6329999999998</c:v>
                </c:pt>
                <c:pt idx="583">
                  <c:v>5511.2134999999998</c:v>
                </c:pt>
                <c:pt idx="584">
                  <c:v>5537.1214999999993</c:v>
                </c:pt>
                <c:pt idx="585">
                  <c:v>5552.2065000000002</c:v>
                </c:pt>
                <c:pt idx="586">
                  <c:v>5573.4094999999998</c:v>
                </c:pt>
                <c:pt idx="587">
                  <c:v>5591.3520000000008</c:v>
                </c:pt>
                <c:pt idx="588">
                  <c:v>5616.7674999999999</c:v>
                </c:pt>
                <c:pt idx="589">
                  <c:v>5639.5344999999998</c:v>
                </c:pt>
                <c:pt idx="590">
                  <c:v>5653.7815000000001</c:v>
                </c:pt>
                <c:pt idx="591">
                  <c:v>5680.6080000000002</c:v>
                </c:pt>
                <c:pt idx="592">
                  <c:v>5693.1579999999994</c:v>
                </c:pt>
                <c:pt idx="593">
                  <c:v>5716.5844999999999</c:v>
                </c:pt>
                <c:pt idx="594">
                  <c:v>5737.6610000000001</c:v>
                </c:pt>
                <c:pt idx="595">
                  <c:v>5738.2269999999999</c:v>
                </c:pt>
                <c:pt idx="596">
                  <c:v>5759.2610000000004</c:v>
                </c:pt>
                <c:pt idx="597">
                  <c:v>5778.5535</c:v>
                </c:pt>
                <c:pt idx="598">
                  <c:v>5797.3850000000002</c:v>
                </c:pt>
                <c:pt idx="599">
                  <c:v>5796.576</c:v>
                </c:pt>
                <c:pt idx="600">
                  <c:v>5807.2280000000001</c:v>
                </c:pt>
                <c:pt idx="601">
                  <c:v>5811.8954999999996</c:v>
                </c:pt>
                <c:pt idx="602">
                  <c:v>5821.8184999999994</c:v>
                </c:pt>
                <c:pt idx="603">
                  <c:v>5821.9040000000005</c:v>
                </c:pt>
                <c:pt idx="604">
                  <c:v>5829.8430000000008</c:v>
                </c:pt>
                <c:pt idx="605">
                  <c:v>5848.6705000000002</c:v>
                </c:pt>
                <c:pt idx="606">
                  <c:v>5854.9480000000003</c:v>
                </c:pt>
                <c:pt idx="607">
                  <c:v>5865.4135000000006</c:v>
                </c:pt>
                <c:pt idx="608">
                  <c:v>5857.0355</c:v>
                </c:pt>
                <c:pt idx="609">
                  <c:v>5864.7370000000001</c:v>
                </c:pt>
                <c:pt idx="610">
                  <c:v>5875.2739999999994</c:v>
                </c:pt>
                <c:pt idx="611">
                  <c:v>5878.1990000000005</c:v>
                </c:pt>
                <c:pt idx="612">
                  <c:v>5876.8799999999992</c:v>
                </c:pt>
                <c:pt idx="613">
                  <c:v>5884.0864999999994</c:v>
                </c:pt>
                <c:pt idx="614">
                  <c:v>5883.7484999999997</c:v>
                </c:pt>
                <c:pt idx="615">
                  <c:v>5882.5164999999997</c:v>
                </c:pt>
                <c:pt idx="616">
                  <c:v>5882.518</c:v>
                </c:pt>
                <c:pt idx="617">
                  <c:v>5886.7775000000001</c:v>
                </c:pt>
                <c:pt idx="618">
                  <c:v>5891.424</c:v>
                </c:pt>
                <c:pt idx="619">
                  <c:v>5885.6075000000001</c:v>
                </c:pt>
                <c:pt idx="620">
                  <c:v>5883.9400000000005</c:v>
                </c:pt>
                <c:pt idx="621">
                  <c:v>5882.7124999999996</c:v>
                </c:pt>
                <c:pt idx="622">
                  <c:v>5882.2484999999997</c:v>
                </c:pt>
                <c:pt idx="623">
                  <c:v>5888.4220000000005</c:v>
                </c:pt>
                <c:pt idx="624">
                  <c:v>5887.5249999999996</c:v>
                </c:pt>
                <c:pt idx="625">
                  <c:v>5900.7754999999997</c:v>
                </c:pt>
                <c:pt idx="626">
                  <c:v>5903.0015000000003</c:v>
                </c:pt>
                <c:pt idx="627">
                  <c:v>5906.5805</c:v>
                </c:pt>
                <c:pt idx="628">
                  <c:v>5907.0254999999997</c:v>
                </c:pt>
                <c:pt idx="629">
                  <c:v>5906.3069999999998</c:v>
                </c:pt>
                <c:pt idx="630">
                  <c:v>5904.6864999999998</c:v>
                </c:pt>
                <c:pt idx="631">
                  <c:v>5911.4555</c:v>
                </c:pt>
                <c:pt idx="632">
                  <c:v>5909.3984999999993</c:v>
                </c:pt>
                <c:pt idx="633">
                  <c:v>5914.9670000000006</c:v>
                </c:pt>
                <c:pt idx="634">
                  <c:v>5908.7754999999997</c:v>
                </c:pt>
                <c:pt idx="635">
                  <c:v>5899.3374999999996</c:v>
                </c:pt>
                <c:pt idx="636">
                  <c:v>5894.0325000000003</c:v>
                </c:pt>
                <c:pt idx="637">
                  <c:v>5886.1844999999994</c:v>
                </c:pt>
                <c:pt idx="638">
                  <c:v>5875.0205000000005</c:v>
                </c:pt>
                <c:pt idx="639">
                  <c:v>5865.2355000000007</c:v>
                </c:pt>
                <c:pt idx="640">
                  <c:v>5856.4490000000005</c:v>
                </c:pt>
                <c:pt idx="641">
                  <c:v>5848.4174999999996</c:v>
                </c:pt>
                <c:pt idx="642">
                  <c:v>5847.3919999999998</c:v>
                </c:pt>
                <c:pt idx="643">
                  <c:v>5824.1409999999996</c:v>
                </c:pt>
                <c:pt idx="644">
                  <c:v>5806.6944999999996</c:v>
                </c:pt>
                <c:pt idx="645">
                  <c:v>5795.6270000000004</c:v>
                </c:pt>
                <c:pt idx="646">
                  <c:v>5791.4285</c:v>
                </c:pt>
                <c:pt idx="647">
                  <c:v>5781.7610000000004</c:v>
                </c:pt>
                <c:pt idx="648">
                  <c:v>5774.78</c:v>
                </c:pt>
                <c:pt idx="649">
                  <c:v>5761.0915000000005</c:v>
                </c:pt>
                <c:pt idx="650">
                  <c:v>5749.5114999999996</c:v>
                </c:pt>
                <c:pt idx="651">
                  <c:v>5736.6769999999997</c:v>
                </c:pt>
                <c:pt idx="652">
                  <c:v>5725.4070000000002</c:v>
                </c:pt>
                <c:pt idx="653">
                  <c:v>5709.6154999999999</c:v>
                </c:pt>
                <c:pt idx="654">
                  <c:v>5685.0495000000001</c:v>
                </c:pt>
                <c:pt idx="655">
                  <c:v>5679.268</c:v>
                </c:pt>
                <c:pt idx="656">
                  <c:v>5672.1435000000001</c:v>
                </c:pt>
                <c:pt idx="657">
                  <c:v>5661.4969999999994</c:v>
                </c:pt>
                <c:pt idx="658">
                  <c:v>5654.8264999999992</c:v>
                </c:pt>
                <c:pt idx="659">
                  <c:v>5649.7719999999999</c:v>
                </c:pt>
                <c:pt idx="660">
                  <c:v>5622.4634999999998</c:v>
                </c:pt>
                <c:pt idx="661">
                  <c:v>5613.4544999999998</c:v>
                </c:pt>
                <c:pt idx="662">
                  <c:v>5604.1530000000002</c:v>
                </c:pt>
                <c:pt idx="663">
                  <c:v>5601.6334999999999</c:v>
                </c:pt>
                <c:pt idx="664">
                  <c:v>5591.25</c:v>
                </c:pt>
                <c:pt idx="665">
                  <c:v>5581.4065000000001</c:v>
                </c:pt>
                <c:pt idx="666">
                  <c:v>5568.2809999999999</c:v>
                </c:pt>
                <c:pt idx="667">
                  <c:v>5563.9714999999997</c:v>
                </c:pt>
                <c:pt idx="668">
                  <c:v>5548.6895000000004</c:v>
                </c:pt>
                <c:pt idx="669">
                  <c:v>5546.4</c:v>
                </c:pt>
                <c:pt idx="670">
                  <c:v>5530.1725000000006</c:v>
                </c:pt>
                <c:pt idx="671">
                  <c:v>5515.8955000000005</c:v>
                </c:pt>
                <c:pt idx="672">
                  <c:v>5511.9675000000007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AF2-49AD-8F90-A2756AC4DC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276936"/>
        <c:axId val="670274968"/>
      </c:scatterChart>
      <c:valAx>
        <c:axId val="670276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time (5</a:t>
                </a:r>
                <a:r>
                  <a:rPr lang="en-US" sz="1400" baseline="0" dirty="0"/>
                  <a:t> sec intervals)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274968"/>
        <c:crosses val="autoZero"/>
        <c:crossBetween val="midCat"/>
      </c:valAx>
      <c:valAx>
        <c:axId val="670274968"/>
        <c:scaling>
          <c:orientation val="minMax"/>
          <c:min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VO2 (ml/mg/h)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276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2330-9ED4-4C56-97B7-25C8B820F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6F873-3C2D-4B80-9DF0-9E34D6FD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DC184-2814-407F-BE0B-CB8F45B0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4126-4B47-4FD2-8DA8-591886A2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85491-6376-422C-94BF-9312F791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7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CCF0-A5C4-4E7A-B779-1C1EAC2E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E42B8-F958-4095-8705-BA4649F71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ECA21-98E9-4C14-843C-964EBF82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0696-E266-44EA-8A85-81D9E770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76F56-306D-4EBF-9D0E-481BC584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2E8ED-BA21-4AC0-839A-1621E0653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C68A2-E85D-4AB2-970B-34E255EF5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391D1-642C-49EF-9ED4-A62E16C2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99722-C073-4B7D-9FE3-D9669B50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F9B1-8930-40A2-A8B4-3235BF1E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7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2C4D-CDAA-4240-B3A7-794C7ED0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F4A1-37F5-4D3C-8505-4B4283645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6F0B9-F42C-4FD0-A720-4FCAA647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0D0A4-CFF5-4A7D-AE91-981EB097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EC07D-B8D6-4B81-8FD7-E72B1802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CA7E-4B9B-4791-B66E-3C58E00D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D8F5E-D44D-451D-B22D-019155E7E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D91D-6F71-4482-BB5C-CC335C4E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6D0B-5FB8-40B8-BD6B-99F83979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C6F77-3F01-4A80-AE74-A397572B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2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D21C-3E2E-4C59-BCF3-4D971043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FE0BD-160C-4699-A164-0C1769DDF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78A2D-6A1C-4807-9FE0-E5DC860AA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D4EA9-1B3A-429E-98B0-E46C2A96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B3B37-3EFD-4665-A1ED-9972D555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A70C5-1BF6-41F9-8F75-E92CAFFE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B3DAE-6D3C-42A3-AB15-19737B84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E0931-AC14-495D-8B7C-D110B6D6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4F268-2097-441C-881E-236DA7515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9B8DC-DD95-417E-A021-06CBDC1D5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57337-070B-4FEB-9066-62DEF98FE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80A25-4DA0-4F53-AF42-1D4E6536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244FF-639F-483A-8B3D-CE3B983E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28AB1-CEBA-4E0C-824D-8ECD79DD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2EFC-94F8-432D-BB61-EDCE297A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C9340-B0C4-462A-A6E4-BB5239C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20479-8B1C-4D7B-88AE-BF479CDC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71C30-1A0E-46EC-B6FA-BC943D77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E96B8-0175-45C4-B4D1-C33923AFF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F64CE-A1D2-4107-9590-11C629E4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644CF-1E9D-4B50-B4C0-1DC75398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CEB7-A41B-4895-B69E-76DFF7C2D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B3E0B-4C1B-40D2-8B9A-D8FCC95B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16EB7-3F2D-424B-96BA-F9B5EE6AE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8E58D-D8C7-43F1-AB7E-6F7BDFB6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AC16E-BBDD-4374-95F4-E0D5FDFA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5F995-92EB-4C23-BB59-AEBD83AD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5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B1A2-1D73-4C70-BE6A-39DD6BC99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0406F-29A9-4F6A-B185-1D15564AE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6A4AC-755B-4727-BAA5-7669F026C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328DB-0AAF-4167-84D0-56C63FAC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94CA-FD1C-451D-ACFD-72D9B06B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C6277-AAD0-4EE3-B442-C49E2BC3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B4B6F-3C31-48CD-8E7D-6DA3F73E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118D-534F-4E48-BDBE-B7D7AA1DD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91B2-3D0B-4B86-A3BC-0F278759F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B705A-56E3-41ED-B94B-3935A1BED28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24A1-489E-4247-95D6-9AE38F8B4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8CEFE-B937-478F-868C-E4DFE8936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2681E-2A03-4071-8862-80FCFB30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"/><Relationship Id="rId4" Type="http://schemas.openxmlformats.org/officeDocument/2006/relationships/image" Target="../media/image47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"/><Relationship Id="rId4" Type="http://schemas.openxmlformats.org/officeDocument/2006/relationships/image" Target="../media/image51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"/><Relationship Id="rId5" Type="http://schemas.openxmlformats.org/officeDocument/2006/relationships/image" Target="../media/image56.tif"/><Relationship Id="rId4" Type="http://schemas.openxmlformats.org/officeDocument/2006/relationships/image" Target="../media/image5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7" Type="http://schemas.openxmlformats.org/officeDocument/2006/relationships/image" Target="../media/image63.tif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"/><Relationship Id="rId5" Type="http://schemas.openxmlformats.org/officeDocument/2006/relationships/image" Target="../media/image61.tif"/><Relationship Id="rId4" Type="http://schemas.openxmlformats.org/officeDocument/2006/relationships/image" Target="../media/image60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portal.genego.com/cgi/process.cgi?id=-280064548" TargetMode="External"/><Relationship Id="rId3" Type="http://schemas.openxmlformats.org/officeDocument/2006/relationships/hyperlink" Target="http://portal.genego.com/cgi/process.cgi?id=-673513725" TargetMode="External"/><Relationship Id="rId7" Type="http://schemas.openxmlformats.org/officeDocument/2006/relationships/hyperlink" Target="http://portal.genego.com/cgi/process.cgi?id=-325729226" TargetMode="External"/><Relationship Id="rId2" Type="http://schemas.openxmlformats.org/officeDocument/2006/relationships/hyperlink" Target="http://portal.genego.com/cgi/process.cgi?id=-10297832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rtal.genego.com/cgi/process.cgi?id=-203083230" TargetMode="External"/><Relationship Id="rId11" Type="http://schemas.openxmlformats.org/officeDocument/2006/relationships/hyperlink" Target="http://portal.genego.com/cgi/process.cgi?id=-1519345543" TargetMode="External"/><Relationship Id="rId5" Type="http://schemas.openxmlformats.org/officeDocument/2006/relationships/hyperlink" Target="http://portal.genego.com/cgi/process.cgi?id=-479778151" TargetMode="External"/><Relationship Id="rId10" Type="http://schemas.openxmlformats.org/officeDocument/2006/relationships/hyperlink" Target="http://portal.genego.com/cgi/process.cgi?id=-1614472597" TargetMode="External"/><Relationship Id="rId4" Type="http://schemas.openxmlformats.org/officeDocument/2006/relationships/hyperlink" Target="http://portal.genego.com/cgi/process.cgi?id=-400807333" TargetMode="External"/><Relationship Id="rId9" Type="http://schemas.openxmlformats.org/officeDocument/2006/relationships/hyperlink" Target="http://portal.genego.com/cgi/process.cgi?id=-15883459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"/><Relationship Id="rId4" Type="http://schemas.openxmlformats.org/officeDocument/2006/relationships/image" Target="../media/image2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8FCD4A-AC11-4018-95D6-52EA917A1237}"/>
              </a:ext>
            </a:extLst>
          </p:cNvPr>
          <p:cNvSpPr txBox="1"/>
          <p:nvPr/>
        </p:nvSpPr>
        <p:spPr>
          <a:xfrm>
            <a:off x="1819297" y="166259"/>
            <a:ext cx="826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err="1"/>
              <a:t>Exercise</a:t>
            </a:r>
            <a:r>
              <a:rPr lang="de-DE" sz="2800" b="1" dirty="0"/>
              <a:t> in mitochondrial </a:t>
            </a:r>
            <a:r>
              <a:rPr lang="de-DE" sz="2800" b="1" dirty="0" err="1"/>
              <a:t>mutant</a:t>
            </a:r>
            <a:r>
              <a:rPr lang="de-DE" sz="2800" b="1" dirty="0"/>
              <a:t> </a:t>
            </a:r>
            <a:r>
              <a:rPr lang="de-DE" sz="2800" b="1" dirty="0" err="1"/>
              <a:t>mice</a:t>
            </a:r>
            <a:r>
              <a:rPr lang="de-DE" sz="2800" b="1" dirty="0"/>
              <a:t> – </a:t>
            </a:r>
            <a:r>
              <a:rPr lang="de-DE" sz="2800" b="1" dirty="0" err="1"/>
              <a:t>friend</a:t>
            </a:r>
            <a:r>
              <a:rPr lang="de-DE" sz="2800" b="1" dirty="0"/>
              <a:t> </a:t>
            </a:r>
            <a:r>
              <a:rPr lang="de-DE" sz="2800" b="1" dirty="0" err="1"/>
              <a:t>or</a:t>
            </a:r>
            <a:r>
              <a:rPr lang="de-DE" sz="2800" b="1" dirty="0"/>
              <a:t> </a:t>
            </a:r>
            <a:r>
              <a:rPr lang="de-DE" sz="2800" b="1" dirty="0" err="1"/>
              <a:t>foe</a:t>
            </a:r>
            <a:r>
              <a:rPr lang="de-DE" sz="2800" b="1" dirty="0"/>
              <a:t>?</a:t>
            </a:r>
            <a:endParaRPr lang="en-US" sz="2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BB997-C5A5-4273-AC8B-E58433F66F57}"/>
              </a:ext>
            </a:extLst>
          </p:cNvPr>
          <p:cNvGrpSpPr/>
          <p:nvPr/>
        </p:nvGrpSpPr>
        <p:grpSpPr>
          <a:xfrm>
            <a:off x="3834205" y="1242899"/>
            <a:ext cx="4100477" cy="3847206"/>
            <a:chOff x="1559156" y="1738202"/>
            <a:chExt cx="2280804" cy="18992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93EAB9-2B66-4CAB-BA6F-C2E4AF34991B}"/>
                </a:ext>
              </a:extLst>
            </p:cNvPr>
            <p:cNvGrpSpPr/>
            <p:nvPr/>
          </p:nvGrpSpPr>
          <p:grpSpPr>
            <a:xfrm>
              <a:off x="1559156" y="1738202"/>
              <a:ext cx="2280804" cy="1899224"/>
              <a:chOff x="1530581" y="1733439"/>
              <a:chExt cx="2280804" cy="189922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84F0B50-257C-484C-9D9B-C35EAA445E74}"/>
                  </a:ext>
                </a:extLst>
              </p:cNvPr>
              <p:cNvCxnSpPr/>
              <p:nvPr/>
            </p:nvCxnSpPr>
            <p:spPr>
              <a:xfrm>
                <a:off x="1629295" y="3150524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137E4D2-3080-4115-88D0-1EA6EB7B4B90}"/>
                  </a:ext>
                </a:extLst>
              </p:cNvPr>
              <p:cNvCxnSpPr/>
              <p:nvPr/>
            </p:nvCxnSpPr>
            <p:spPr>
              <a:xfrm>
                <a:off x="1931324" y="2479964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F3A0322-4DB4-4D67-80AC-8D4AFCBA9CD0}"/>
                  </a:ext>
                </a:extLst>
              </p:cNvPr>
              <p:cNvCxnSpPr/>
              <p:nvPr/>
            </p:nvCxnSpPr>
            <p:spPr>
              <a:xfrm flipV="1">
                <a:off x="3358342" y="2765890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19258BB-D650-4EDE-A97F-8E4AF5C3E7FB}"/>
                  </a:ext>
                </a:extLst>
              </p:cNvPr>
              <p:cNvCxnSpPr/>
              <p:nvPr/>
            </p:nvCxnSpPr>
            <p:spPr>
              <a:xfrm flipV="1">
                <a:off x="1629295" y="2473821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0051A9F-946A-4FF6-8E22-4BC7023B0FE2}"/>
                  </a:ext>
                </a:extLst>
              </p:cNvPr>
              <p:cNvSpPr/>
              <p:nvPr/>
            </p:nvSpPr>
            <p:spPr>
              <a:xfrm>
                <a:off x="3223953" y="3436451"/>
                <a:ext cx="285403" cy="196212"/>
              </a:xfrm>
              <a:prstGeom prst="arc">
                <a:avLst>
                  <a:gd name="adj1" fmla="val 16200000"/>
                  <a:gd name="adj2" fmla="val 511420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726A4A-8030-4F9A-8BFA-8BD6F7D50233}"/>
                  </a:ext>
                </a:extLst>
              </p:cNvPr>
              <p:cNvCxnSpPr/>
              <p:nvPr/>
            </p:nvCxnSpPr>
            <p:spPr>
              <a:xfrm>
                <a:off x="1637607" y="3346737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4FC69034-F615-4C10-AF02-906094C04508}"/>
                  </a:ext>
                </a:extLst>
              </p:cNvPr>
              <p:cNvSpPr/>
              <p:nvPr/>
            </p:nvSpPr>
            <p:spPr>
              <a:xfrm>
                <a:off x="3513511" y="2765889"/>
                <a:ext cx="293717" cy="196212"/>
              </a:xfrm>
              <a:prstGeom prst="arc">
                <a:avLst>
                  <a:gd name="adj1" fmla="val 16200000"/>
                  <a:gd name="adj2" fmla="val 56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BE07BE6-8B39-4950-85F5-CFC784AD78F6}"/>
                  </a:ext>
                </a:extLst>
              </p:cNvPr>
              <p:cNvCxnSpPr/>
              <p:nvPr/>
            </p:nvCxnSpPr>
            <p:spPr>
              <a:xfrm flipV="1">
                <a:off x="3509356" y="2857029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09F1777-BBF2-4FCD-9D21-999F3E810118}"/>
                  </a:ext>
                </a:extLst>
              </p:cNvPr>
              <p:cNvCxnSpPr/>
              <p:nvPr/>
            </p:nvCxnSpPr>
            <p:spPr>
              <a:xfrm flipV="1">
                <a:off x="1629295" y="2357438"/>
                <a:ext cx="8312" cy="786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84AE96C-A035-423E-92CB-8B46855F1DB9}"/>
                  </a:ext>
                </a:extLst>
              </p:cNvPr>
              <p:cNvCxnSpPr/>
              <p:nvPr/>
            </p:nvCxnSpPr>
            <p:spPr>
              <a:xfrm flipH="1" flipV="1">
                <a:off x="1930588" y="2061577"/>
                <a:ext cx="736" cy="4122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F1CACE-4D88-416B-B63E-C6431B5F7FB2}"/>
                  </a:ext>
                </a:extLst>
              </p:cNvPr>
              <p:cNvCxnSpPr/>
              <p:nvPr/>
            </p:nvCxnSpPr>
            <p:spPr>
              <a:xfrm>
                <a:off x="1530581" y="2261037"/>
                <a:ext cx="214052" cy="176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BEDF6FF-1411-47F2-BCF9-B28C7A16B360}"/>
                  </a:ext>
                </a:extLst>
              </p:cNvPr>
              <p:cNvCxnSpPr/>
              <p:nvPr/>
            </p:nvCxnSpPr>
            <p:spPr>
              <a:xfrm flipV="1">
                <a:off x="1744633" y="1910430"/>
                <a:ext cx="264277" cy="527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A5E796C-DD2D-4C10-A0C0-0051BC12D052}"/>
                  </a:ext>
                </a:extLst>
              </p:cNvPr>
              <p:cNvCxnSpPr/>
              <p:nvPr/>
            </p:nvCxnSpPr>
            <p:spPr>
              <a:xfrm flipV="1">
                <a:off x="1535949" y="1733440"/>
                <a:ext cx="269039" cy="5245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1E821B6-D059-4C2A-9940-02C64BBD2715}"/>
                  </a:ext>
                </a:extLst>
              </p:cNvPr>
              <p:cNvCxnSpPr/>
              <p:nvPr/>
            </p:nvCxnSpPr>
            <p:spPr>
              <a:xfrm>
                <a:off x="1800226" y="1733439"/>
                <a:ext cx="214052" cy="176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2893BA5D-88E9-4DA7-8746-6E4C35720A6A}"/>
                  </a:ext>
                </a:extLst>
              </p:cNvPr>
              <p:cNvSpPr/>
              <p:nvPr/>
            </p:nvSpPr>
            <p:spPr>
              <a:xfrm rot="11458499">
                <a:off x="1543068" y="3143879"/>
                <a:ext cx="346764" cy="216319"/>
              </a:xfrm>
              <a:prstGeom prst="arc">
                <a:avLst>
                  <a:gd name="adj1" fmla="val 17185081"/>
                  <a:gd name="adj2" fmla="val 222283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0721AE-E460-4092-9767-EB1918E7B2F0}"/>
                  </a:ext>
                </a:extLst>
              </p:cNvPr>
              <p:cNvSpPr txBox="1"/>
              <p:nvPr/>
            </p:nvSpPr>
            <p:spPr>
              <a:xfrm rot="17741148">
                <a:off x="1492250" y="1969156"/>
                <a:ext cx="566760" cy="222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20m/min</a:t>
                </a:r>
              </a:p>
            </p:txBody>
          </p:sp>
        </p:grpSp>
        <p:pic>
          <p:nvPicPr>
            <p:cNvPr id="7" name="Picture 4" descr="Related image">
              <a:extLst>
                <a:ext uri="{FF2B5EF4-FFF2-40B4-BE49-F238E27FC236}">
                  <a16:creationId xmlns:a16="http://schemas.microsoft.com/office/drawing/2014/main" id="{97D7C4A7-6047-4EF5-A0C0-58F8D177F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710" y="2289283"/>
              <a:ext cx="1842952" cy="107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43879FE-BADE-435E-BF19-585C9B93C629}"/>
              </a:ext>
            </a:extLst>
          </p:cNvPr>
          <p:cNvSpPr txBox="1"/>
          <p:nvPr/>
        </p:nvSpPr>
        <p:spPr>
          <a:xfrm>
            <a:off x="5006118" y="5643525"/>
            <a:ext cx="2179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Progress report</a:t>
            </a:r>
          </a:p>
          <a:p>
            <a:pPr algn="ctr"/>
            <a:r>
              <a:rPr lang="en-US" sz="2400" dirty="0"/>
              <a:t>Patrick Schaefer</a:t>
            </a:r>
          </a:p>
          <a:p>
            <a:pPr algn="ctr"/>
            <a:r>
              <a:rPr lang="en-US" sz="2400" dirty="0"/>
              <a:t>5/18/20</a:t>
            </a:r>
          </a:p>
        </p:txBody>
      </p:sp>
    </p:spTree>
    <p:extLst>
      <p:ext uri="{BB962C8B-B14F-4D97-AF65-F5344CB8AC3E}">
        <p14:creationId xmlns:p14="http://schemas.microsoft.com/office/powerpoint/2010/main" val="195096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6500C0-D6F4-4B48-A9F7-20F0A60C0E45}"/>
              </a:ext>
            </a:extLst>
          </p:cNvPr>
          <p:cNvSpPr txBox="1"/>
          <p:nvPr/>
        </p:nvSpPr>
        <p:spPr>
          <a:xfrm>
            <a:off x="1269909" y="125498"/>
            <a:ext cx="1002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ANT1 ME VO2 decrease upon exercise is due to ROS impairing Fe-S clusters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B3E64DA-FC05-4CB3-8276-B922F8ABA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954378"/>
              </p:ext>
            </p:extLst>
          </p:nvPr>
        </p:nvGraphicFramePr>
        <p:xfrm>
          <a:off x="147781" y="770506"/>
          <a:ext cx="5496560" cy="3965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4DFA12-ECCF-4E78-A5D6-97143225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0" y="4735679"/>
            <a:ext cx="4862456" cy="1906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B1B90-0FFE-407F-9320-C58BC4FE82C7}"/>
              </a:ext>
            </a:extLst>
          </p:cNvPr>
          <p:cNvSpPr txBox="1"/>
          <p:nvPr/>
        </p:nvSpPr>
        <p:spPr>
          <a:xfrm>
            <a:off x="5956917" y="921426"/>
            <a:ext cx="513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VO2 recovers quickly post running</a:t>
            </a:r>
          </a:p>
          <a:p>
            <a:r>
              <a:rPr lang="en-US" dirty="0">
                <a:sym typeface="Wingdings" panose="05000000000000000000" pitchFamily="2" charset="2"/>
              </a:rPr>
              <a:t>	but: might be non-muscle O2 consumption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ADA6B-FCEF-4E53-A5BB-A1E195DAE7A5}"/>
              </a:ext>
            </a:extLst>
          </p:cNvPr>
          <p:cNvSpPr txBox="1"/>
          <p:nvPr/>
        </p:nvSpPr>
        <p:spPr>
          <a:xfrm>
            <a:off x="5956917" y="1988598"/>
            <a:ext cx="5313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Planned: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Oroboros</a:t>
            </a:r>
            <a:r>
              <a:rPr lang="en-US" dirty="0">
                <a:sym typeface="Wingdings" panose="05000000000000000000" pitchFamily="2" charset="2"/>
              </a:rPr>
              <a:t> measurements immediately post-exercise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Aconitase activity immediately post-exercise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AE3B4-CB55-4FB6-B4D3-A91CD731F59F}"/>
              </a:ext>
            </a:extLst>
          </p:cNvPr>
          <p:cNvSpPr txBox="1"/>
          <p:nvPr/>
        </p:nvSpPr>
        <p:spPr>
          <a:xfrm>
            <a:off x="2076085" y="150921"/>
            <a:ext cx="803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– Exercise Physiology of mitochondrial mutant mice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4E238-E48C-4048-98F4-2CDCECF0B22A}"/>
              </a:ext>
            </a:extLst>
          </p:cNvPr>
          <p:cNvSpPr txBox="1"/>
          <p:nvPr/>
        </p:nvSpPr>
        <p:spPr>
          <a:xfrm>
            <a:off x="2308195" y="960526"/>
            <a:ext cx="683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All mitochondrial mutant mice show significantly lower activity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3D052-ADFA-4A86-9813-CF02794E7ED6}"/>
              </a:ext>
            </a:extLst>
          </p:cNvPr>
          <p:cNvSpPr txBox="1"/>
          <p:nvPr/>
        </p:nvSpPr>
        <p:spPr>
          <a:xfrm>
            <a:off x="2308195" y="1749742"/>
            <a:ext cx="532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Running performance: ND5 &gt; </a:t>
            </a:r>
            <a:r>
              <a:rPr lang="en-US" b="1" dirty="0" err="1"/>
              <a:t>wt</a:t>
            </a:r>
            <a:r>
              <a:rPr lang="en-US" b="1" dirty="0"/>
              <a:t> &gt; ND6 &gt; COI &gt; ANT1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6F42D-FDC8-4398-B32F-C5EF3E564A16}"/>
              </a:ext>
            </a:extLst>
          </p:cNvPr>
          <p:cNvSpPr txBox="1"/>
          <p:nvPr/>
        </p:nvSpPr>
        <p:spPr>
          <a:xfrm>
            <a:off x="2308195" y="2464408"/>
            <a:ext cx="827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VO2 drops upon running in ANT1 ME probably due a decrease in muscle respiration because of ROS impairing FE-S clusters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38A8CEA-017D-4C78-B5EA-5B0BE02B49DD}"/>
              </a:ext>
            </a:extLst>
          </p:cNvPr>
          <p:cNvSpPr/>
          <p:nvPr/>
        </p:nvSpPr>
        <p:spPr>
          <a:xfrm>
            <a:off x="5397623" y="3719744"/>
            <a:ext cx="878890" cy="64633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2A774-34F9-4F6C-A392-FE16794811D8}"/>
              </a:ext>
            </a:extLst>
          </p:cNvPr>
          <p:cNvSpPr txBox="1"/>
          <p:nvPr/>
        </p:nvSpPr>
        <p:spPr>
          <a:xfrm>
            <a:off x="2392874" y="4731728"/>
            <a:ext cx="771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Endurance exercise response in mitochondrial mutant mice</a:t>
            </a:r>
          </a:p>
        </p:txBody>
      </p:sp>
    </p:spTree>
    <p:extLst>
      <p:ext uri="{BB962C8B-B14F-4D97-AF65-F5344CB8AC3E}">
        <p14:creationId xmlns:p14="http://schemas.microsoft.com/office/powerpoint/2010/main" val="17046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4074C5-594E-4A1D-8AB0-7D0136AF7F14}"/>
              </a:ext>
            </a:extLst>
          </p:cNvPr>
          <p:cNvSpPr txBox="1"/>
          <p:nvPr/>
        </p:nvSpPr>
        <p:spPr>
          <a:xfrm>
            <a:off x="2501302" y="136694"/>
            <a:ext cx="7891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Longterm</a:t>
            </a:r>
            <a:r>
              <a:rPr lang="en-US" sz="2400" b="1" dirty="0"/>
              <a:t> exercise did not alter basic physiology significantly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CE7A0-3BB0-4881-B232-EFCF797C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24" y="675883"/>
            <a:ext cx="3425952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09F2F-78DC-4D28-8505-57623EE5B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1" y="3658066"/>
            <a:ext cx="3425952" cy="3063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64A8A-9F47-4F7F-BEAB-42E3CB669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3981154"/>
            <a:ext cx="3602736" cy="2740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19B81-C89B-4C7F-820A-AD1D79BC7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1" y="665760"/>
            <a:ext cx="3425952" cy="3063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5F332-BD94-4F79-990A-683C60CCE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79" y="2416006"/>
            <a:ext cx="3672840" cy="277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DDB9C-5388-44FD-B551-9E75EAAB3CE9}"/>
              </a:ext>
            </a:extLst>
          </p:cNvPr>
          <p:cNvSpPr txBox="1"/>
          <p:nvPr/>
        </p:nvSpPr>
        <p:spPr>
          <a:xfrm>
            <a:off x="9090734" y="2343705"/>
            <a:ext cx="2604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Weight change norm. to rest</a:t>
            </a:r>
          </a:p>
        </p:txBody>
      </p:sp>
    </p:spTree>
    <p:extLst>
      <p:ext uri="{BB962C8B-B14F-4D97-AF65-F5344CB8AC3E}">
        <p14:creationId xmlns:p14="http://schemas.microsoft.com/office/powerpoint/2010/main" val="425207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B4D0E-A1BC-4856-965B-708AB843BC13}"/>
              </a:ext>
            </a:extLst>
          </p:cNvPr>
          <p:cNvSpPr txBox="1"/>
          <p:nvPr/>
        </p:nvSpPr>
        <p:spPr>
          <a:xfrm>
            <a:off x="2615688" y="111575"/>
            <a:ext cx="696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Endurance exercise has no effect in ND5 mutant mice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7CBA-1017-4981-B77A-C911B0F515D2}"/>
              </a:ext>
            </a:extLst>
          </p:cNvPr>
          <p:cNvSpPr txBox="1"/>
          <p:nvPr/>
        </p:nvSpPr>
        <p:spPr>
          <a:xfrm>
            <a:off x="11204229" y="64886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N=18-22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2B7E8-26A7-4560-B540-56C3F3C7A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34" y="3794760"/>
            <a:ext cx="3599688" cy="3063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455944-1483-405B-9C9E-FA3453BF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70" y="802710"/>
            <a:ext cx="3425952" cy="2773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0A6373-FA1F-485D-97C3-CC9D74F06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" y="3794760"/>
            <a:ext cx="3672840" cy="3063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6B3329-A733-44B6-B8C7-286869149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02710"/>
            <a:ext cx="3496056" cy="27736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6D7D99-7D52-46CA-AEE8-27CF37C563DA}"/>
              </a:ext>
            </a:extLst>
          </p:cNvPr>
          <p:cNvCxnSpPr>
            <a:cxnSpLocks/>
          </p:cNvCxnSpPr>
          <p:nvPr/>
        </p:nvCxnSpPr>
        <p:spPr>
          <a:xfrm>
            <a:off x="2147582" y="1644242"/>
            <a:ext cx="312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209813-3781-4965-B717-6440F2EACBA2}"/>
              </a:ext>
            </a:extLst>
          </p:cNvPr>
          <p:cNvCxnSpPr>
            <a:cxnSpLocks/>
          </p:cNvCxnSpPr>
          <p:nvPr/>
        </p:nvCxnSpPr>
        <p:spPr>
          <a:xfrm>
            <a:off x="3726111" y="1637251"/>
            <a:ext cx="312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39E30A0-8FF8-4069-B036-E8E99E414CA1}"/>
              </a:ext>
            </a:extLst>
          </p:cNvPr>
          <p:cNvSpPr txBox="1"/>
          <p:nvPr/>
        </p:nvSpPr>
        <p:spPr>
          <a:xfrm>
            <a:off x="2459736" y="233188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###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25D4D3-9B28-4DB6-976B-FEAEC89BB1AC}"/>
              </a:ext>
            </a:extLst>
          </p:cNvPr>
          <p:cNvSpPr txBox="1"/>
          <p:nvPr/>
        </p:nvSpPr>
        <p:spPr>
          <a:xfrm>
            <a:off x="3567006" y="237363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###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0241D0-74B7-40B1-A6F6-0B1C22F6515D}"/>
              </a:ext>
            </a:extLst>
          </p:cNvPr>
          <p:cNvSpPr txBox="1"/>
          <p:nvPr/>
        </p:nvSpPr>
        <p:spPr>
          <a:xfrm>
            <a:off x="2162672" y="14089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D60895-37E2-40F2-B353-C64BA3A66B32}"/>
              </a:ext>
            </a:extLst>
          </p:cNvPr>
          <p:cNvSpPr txBox="1"/>
          <p:nvPr/>
        </p:nvSpPr>
        <p:spPr>
          <a:xfrm>
            <a:off x="3732147" y="14089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CBFE10-C61F-494F-8EE5-B92848503DA8}"/>
              </a:ext>
            </a:extLst>
          </p:cNvPr>
          <p:cNvSpPr txBox="1"/>
          <p:nvPr/>
        </p:nvSpPr>
        <p:spPr>
          <a:xfrm>
            <a:off x="8626965" y="259314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###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138EFD-FA37-4944-9F4D-44E586D4E0C1}"/>
              </a:ext>
            </a:extLst>
          </p:cNvPr>
          <p:cNvSpPr txBox="1"/>
          <p:nvPr/>
        </p:nvSpPr>
        <p:spPr>
          <a:xfrm>
            <a:off x="8941887" y="22151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79F86E-9020-444C-8D87-E441DC36FDDB}"/>
              </a:ext>
            </a:extLst>
          </p:cNvPr>
          <p:cNvSpPr txBox="1"/>
          <p:nvPr/>
        </p:nvSpPr>
        <p:spPr>
          <a:xfrm>
            <a:off x="9496958" y="16796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F3A5D1-3F05-4E76-B0EC-A40988ADCB3E}"/>
              </a:ext>
            </a:extLst>
          </p:cNvPr>
          <p:cNvCxnSpPr>
            <a:cxnSpLocks/>
          </p:cNvCxnSpPr>
          <p:nvPr/>
        </p:nvCxnSpPr>
        <p:spPr>
          <a:xfrm>
            <a:off x="7793224" y="1664512"/>
            <a:ext cx="312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013BF8-1F4B-4A29-A38C-06768E6E423F}"/>
              </a:ext>
            </a:extLst>
          </p:cNvPr>
          <p:cNvCxnSpPr>
            <a:cxnSpLocks/>
          </p:cNvCxnSpPr>
          <p:nvPr/>
        </p:nvCxnSpPr>
        <p:spPr>
          <a:xfrm>
            <a:off x="8785810" y="1664746"/>
            <a:ext cx="312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1DA62E-084D-4724-B25F-66AAC725D348}"/>
              </a:ext>
            </a:extLst>
          </p:cNvPr>
          <p:cNvCxnSpPr>
            <a:cxnSpLocks/>
          </p:cNvCxnSpPr>
          <p:nvPr/>
        </p:nvCxnSpPr>
        <p:spPr>
          <a:xfrm>
            <a:off x="9366905" y="1655193"/>
            <a:ext cx="3121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E867724-FD4B-4070-A7CA-ABB42AB56047}"/>
              </a:ext>
            </a:extLst>
          </p:cNvPr>
          <p:cNvSpPr txBox="1"/>
          <p:nvPr/>
        </p:nvSpPr>
        <p:spPr>
          <a:xfrm>
            <a:off x="7788346" y="1422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4BA050-5E19-48CB-8047-107F858CF7FA}"/>
              </a:ext>
            </a:extLst>
          </p:cNvPr>
          <p:cNvSpPr txBox="1"/>
          <p:nvPr/>
        </p:nvSpPr>
        <p:spPr>
          <a:xfrm>
            <a:off x="8728220" y="14146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C27897-036E-4598-9756-18BEC3C2FBF6}"/>
              </a:ext>
            </a:extLst>
          </p:cNvPr>
          <p:cNvSpPr txBox="1"/>
          <p:nvPr/>
        </p:nvSpPr>
        <p:spPr>
          <a:xfrm>
            <a:off x="9306159" y="14089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E0D184-0FC1-4AC8-8057-FB16DF42A92D}"/>
              </a:ext>
            </a:extLst>
          </p:cNvPr>
          <p:cNvCxnSpPr>
            <a:cxnSpLocks/>
          </p:cNvCxnSpPr>
          <p:nvPr/>
        </p:nvCxnSpPr>
        <p:spPr>
          <a:xfrm flipV="1">
            <a:off x="7311357" y="4427114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510485-4CDF-4D6E-A576-13C6E45A43E8}"/>
              </a:ext>
            </a:extLst>
          </p:cNvPr>
          <p:cNvCxnSpPr>
            <a:cxnSpLocks/>
          </p:cNvCxnSpPr>
          <p:nvPr/>
        </p:nvCxnSpPr>
        <p:spPr>
          <a:xfrm flipV="1">
            <a:off x="7311357" y="4586581"/>
            <a:ext cx="52721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678194-1498-4668-B2DF-55B81E382B46}"/>
              </a:ext>
            </a:extLst>
          </p:cNvPr>
          <p:cNvCxnSpPr>
            <a:cxnSpLocks/>
          </p:cNvCxnSpPr>
          <p:nvPr/>
        </p:nvCxnSpPr>
        <p:spPr>
          <a:xfrm flipV="1">
            <a:off x="7838576" y="4730516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BF8C5C0-EE08-4F7D-8AEB-994681A83D60}"/>
              </a:ext>
            </a:extLst>
          </p:cNvPr>
          <p:cNvSpPr txBox="1"/>
          <p:nvPr/>
        </p:nvSpPr>
        <p:spPr>
          <a:xfrm>
            <a:off x="8003519" y="4182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181808-13D1-4619-B7FD-EA70FD3A4D01}"/>
              </a:ext>
            </a:extLst>
          </p:cNvPr>
          <p:cNvSpPr txBox="1"/>
          <p:nvPr/>
        </p:nvSpPr>
        <p:spPr>
          <a:xfrm>
            <a:off x="7424925" y="43611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524ADC-28A0-4EFE-BFFC-1F369F583D30}"/>
              </a:ext>
            </a:extLst>
          </p:cNvPr>
          <p:cNvSpPr txBox="1"/>
          <p:nvPr/>
        </p:nvSpPr>
        <p:spPr>
          <a:xfrm>
            <a:off x="8487821" y="45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E446B9A-8D86-44CA-9D15-74FAAA0F3BF5}"/>
              </a:ext>
            </a:extLst>
          </p:cNvPr>
          <p:cNvCxnSpPr>
            <a:cxnSpLocks/>
          </p:cNvCxnSpPr>
          <p:nvPr/>
        </p:nvCxnSpPr>
        <p:spPr>
          <a:xfrm flipV="1">
            <a:off x="2913706" y="4432330"/>
            <a:ext cx="1102690" cy="27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7B6F13-599F-471C-90B1-8209C877A425}"/>
              </a:ext>
            </a:extLst>
          </p:cNvPr>
          <p:cNvSpPr txBox="1"/>
          <p:nvPr/>
        </p:nvSpPr>
        <p:spPr>
          <a:xfrm>
            <a:off x="3315010" y="41805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992212D-3814-463E-BA2F-27F62871BEFE}"/>
              </a:ext>
            </a:extLst>
          </p:cNvPr>
          <p:cNvGrpSpPr/>
          <p:nvPr/>
        </p:nvGrpSpPr>
        <p:grpSpPr>
          <a:xfrm>
            <a:off x="5024128" y="1101772"/>
            <a:ext cx="1191215" cy="528979"/>
            <a:chOff x="6993110" y="1098041"/>
            <a:chExt cx="1191215" cy="52897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4935970-EF3A-4460-8D11-450699ED0C91}"/>
                </a:ext>
              </a:extLst>
            </p:cNvPr>
            <p:cNvSpPr/>
            <p:nvPr/>
          </p:nvSpPr>
          <p:spPr>
            <a:xfrm>
              <a:off x="6999049" y="1187053"/>
              <a:ext cx="324894" cy="149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85110DD-4972-4E55-9D08-D109184EAFF9}"/>
                </a:ext>
              </a:extLst>
            </p:cNvPr>
            <p:cNvSpPr/>
            <p:nvPr/>
          </p:nvSpPr>
          <p:spPr>
            <a:xfrm>
              <a:off x="6999049" y="1420756"/>
              <a:ext cx="324894" cy="149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A10716-B3B9-4AE0-812E-4355CEE947E6}"/>
                </a:ext>
              </a:extLst>
            </p:cNvPr>
            <p:cNvSpPr txBox="1"/>
            <p:nvPr/>
          </p:nvSpPr>
          <p:spPr>
            <a:xfrm>
              <a:off x="7305623" y="1098041"/>
              <a:ext cx="46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rest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F13FA7C-ECCB-423D-BC1E-505FB7D539CD}"/>
                </a:ext>
              </a:extLst>
            </p:cNvPr>
            <p:cNvSpPr txBox="1"/>
            <p:nvPr/>
          </p:nvSpPr>
          <p:spPr>
            <a:xfrm>
              <a:off x="7305623" y="1319243"/>
              <a:ext cx="878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exercised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2B25C3-14A6-40EF-A739-685DBB7F7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96" y="1496623"/>
              <a:ext cx="167026" cy="689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A76AC9B-1668-4463-8BBC-A66A85E5D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4910" y="1451719"/>
              <a:ext cx="265131" cy="1130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556049A-CC86-4295-9D47-8CB506EB0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6363" y="1430784"/>
              <a:ext cx="250967" cy="11000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F5D092-9097-494C-A3A7-04538722F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3110" y="1425143"/>
              <a:ext cx="164722" cy="712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B6B7580-962C-49A9-8FD0-F764333B6F6E}"/>
              </a:ext>
            </a:extLst>
          </p:cNvPr>
          <p:cNvSpPr txBox="1"/>
          <p:nvPr/>
        </p:nvSpPr>
        <p:spPr>
          <a:xfrm>
            <a:off x="2719705" y="437912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9840E9-7357-499A-9561-A8CB6C37EA8A}"/>
              </a:ext>
            </a:extLst>
          </p:cNvPr>
          <p:cNvSpPr txBox="1"/>
          <p:nvPr/>
        </p:nvSpPr>
        <p:spPr>
          <a:xfrm>
            <a:off x="1620353" y="440724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73E5FE-F2BD-409C-8ADA-98D8D82988FD}"/>
              </a:ext>
            </a:extLst>
          </p:cNvPr>
          <p:cNvSpPr txBox="1"/>
          <p:nvPr/>
        </p:nvSpPr>
        <p:spPr>
          <a:xfrm>
            <a:off x="8303601" y="469378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9B8D10-079F-4E90-B510-2271F7C6E1B1}"/>
              </a:ext>
            </a:extLst>
          </p:cNvPr>
          <p:cNvSpPr txBox="1"/>
          <p:nvPr/>
        </p:nvSpPr>
        <p:spPr>
          <a:xfrm>
            <a:off x="9357455" y="46869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F6131A-716F-4BCB-A3CE-3242B2919EDA}"/>
              </a:ext>
            </a:extLst>
          </p:cNvPr>
          <p:cNvSpPr txBox="1"/>
          <p:nvPr/>
        </p:nvSpPr>
        <p:spPr>
          <a:xfrm>
            <a:off x="7191691" y="46101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0236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4" grpId="0"/>
      <p:bldP spid="55" grpId="0"/>
      <p:bldP spid="56" grpId="0"/>
      <p:bldP spid="61" grpId="0"/>
      <p:bldP spid="62" grpId="0"/>
      <p:bldP spid="63" grpId="0"/>
      <p:bldP spid="59" grpId="0"/>
      <p:bldP spid="6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39FF24-DAB0-4B31-B636-96D5F6649350}"/>
              </a:ext>
            </a:extLst>
          </p:cNvPr>
          <p:cNvGrpSpPr/>
          <p:nvPr/>
        </p:nvGrpSpPr>
        <p:grpSpPr>
          <a:xfrm>
            <a:off x="619982" y="1184425"/>
            <a:ext cx="4608576" cy="2543279"/>
            <a:chOff x="797535" y="3492619"/>
            <a:chExt cx="4608576" cy="25432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357D79-E8C7-4B01-9999-4CC63C6C6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35" y="3621882"/>
              <a:ext cx="4608576" cy="241401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B0F4EC-1F57-4583-B8D1-4D7D6061C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259" y="4011391"/>
              <a:ext cx="270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D2EC99-9C0A-41EE-8BFD-C1D57B67A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7204" y="3861951"/>
              <a:ext cx="7372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E8E9BF-F3B3-435D-883F-1BC081190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8668" y="3712510"/>
              <a:ext cx="10058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28A6A4-A6B1-4525-8A43-782D41C0FF74}"/>
                </a:ext>
              </a:extLst>
            </p:cNvPr>
            <p:cNvSpPr txBox="1"/>
            <p:nvPr/>
          </p:nvSpPr>
          <p:spPr>
            <a:xfrm>
              <a:off x="3276184" y="3492619"/>
              <a:ext cx="44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BDFFC2-F6FD-4A14-9D95-01EA323ADC3D}"/>
                </a:ext>
              </a:extLst>
            </p:cNvPr>
            <p:cNvSpPr txBox="1"/>
            <p:nvPr/>
          </p:nvSpPr>
          <p:spPr>
            <a:xfrm>
              <a:off x="3426225" y="3652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F2AE8-A7A8-42C7-BE58-1844892860CD}"/>
                </a:ext>
              </a:extLst>
            </p:cNvPr>
            <p:cNvSpPr txBox="1"/>
            <p:nvPr/>
          </p:nvSpPr>
          <p:spPr>
            <a:xfrm>
              <a:off x="3511871" y="380988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59662-E58A-4E48-AE37-DA5A1CA21096}"/>
                </a:ext>
              </a:extLst>
            </p:cNvPr>
            <p:cNvSpPr txBox="1"/>
            <p:nvPr/>
          </p:nvSpPr>
          <p:spPr>
            <a:xfrm>
              <a:off x="3778020" y="398609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#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4FF25B-85CD-4E73-BFBE-75FF43F1C902}"/>
              </a:ext>
            </a:extLst>
          </p:cNvPr>
          <p:cNvGrpSpPr/>
          <p:nvPr/>
        </p:nvGrpSpPr>
        <p:grpSpPr>
          <a:xfrm>
            <a:off x="619982" y="4097235"/>
            <a:ext cx="4608576" cy="2414016"/>
            <a:chOff x="6461325" y="827366"/>
            <a:chExt cx="4608576" cy="241401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91E0C2-0F4D-4E5F-B437-9B90A3C3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325" y="827366"/>
              <a:ext cx="4608576" cy="2414016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63F41A-B519-4704-9BE6-086DDEAD81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1602" y="1841597"/>
              <a:ext cx="726239" cy="45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E1B1A-8967-4EED-896A-6E849037A21F}"/>
                </a:ext>
              </a:extLst>
            </p:cNvPr>
            <p:cNvSpPr txBox="1"/>
            <p:nvPr/>
          </p:nvSpPr>
          <p:spPr>
            <a:xfrm>
              <a:off x="7643407" y="1624304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F6942B-D3D6-4C84-AE1A-40D904EC9469}"/>
                </a:ext>
              </a:extLst>
            </p:cNvPr>
            <p:cNvSpPr txBox="1"/>
            <p:nvPr/>
          </p:nvSpPr>
          <p:spPr>
            <a:xfrm>
              <a:off x="9452722" y="193775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#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94B61-C9E6-4CD3-80D9-4F61E2889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0266" y="1689117"/>
              <a:ext cx="914010" cy="60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E7F3F-7E59-4D7A-B66A-1CB6A4C0E4AB}"/>
                </a:ext>
              </a:extLst>
            </p:cNvPr>
            <p:cNvSpPr txBox="1"/>
            <p:nvPr/>
          </p:nvSpPr>
          <p:spPr>
            <a:xfrm>
              <a:off x="7588058" y="145414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56DADC-7862-4EED-90C7-C14D56FC965E}"/>
              </a:ext>
            </a:extLst>
          </p:cNvPr>
          <p:cNvGrpSpPr/>
          <p:nvPr/>
        </p:nvGrpSpPr>
        <p:grpSpPr>
          <a:xfrm>
            <a:off x="6451257" y="1072304"/>
            <a:ext cx="4572000" cy="2533789"/>
            <a:chOff x="752743" y="610665"/>
            <a:chExt cx="4572000" cy="25337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FAB55D-A7E9-48DA-88ED-31C1D508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43" y="730438"/>
              <a:ext cx="4572000" cy="241401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879A17-CF1F-4A3B-8C84-01705F793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580" y="1254897"/>
              <a:ext cx="3188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D7EFCB-BB81-48A5-8DDA-5B15B11CF115}"/>
                </a:ext>
              </a:extLst>
            </p:cNvPr>
            <p:cNvSpPr txBox="1"/>
            <p:nvPr/>
          </p:nvSpPr>
          <p:spPr>
            <a:xfrm>
              <a:off x="2257344" y="10517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BFD26E8-A2EC-45F4-BB98-C6430BE06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0778" y="1091956"/>
              <a:ext cx="10058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68131C-CC93-47F7-96F7-1930BA2B5A34}"/>
                </a:ext>
              </a:extLst>
            </p:cNvPr>
            <p:cNvSpPr txBox="1"/>
            <p:nvPr/>
          </p:nvSpPr>
          <p:spPr>
            <a:xfrm>
              <a:off x="1891068" y="86579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FE8EB0-1211-45BD-812C-EDC0D6017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6180" y="1278878"/>
              <a:ext cx="270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9FC9D9-34A1-4715-B27D-9D99C7C88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706" y="1129438"/>
              <a:ext cx="5986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0DDE2E-DFC7-4458-855B-F0499368F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1046" y="979997"/>
              <a:ext cx="8153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96DF84-9715-4454-8D81-89E8E34F1601}"/>
                </a:ext>
              </a:extLst>
            </p:cNvPr>
            <p:cNvSpPr txBox="1"/>
            <p:nvPr/>
          </p:nvSpPr>
          <p:spPr>
            <a:xfrm>
              <a:off x="3185110" y="76010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8DBA2B-6BA3-4223-B937-421ED03FFAF6}"/>
                </a:ext>
              </a:extLst>
            </p:cNvPr>
            <p:cNvSpPr txBox="1"/>
            <p:nvPr/>
          </p:nvSpPr>
          <p:spPr>
            <a:xfrm>
              <a:off x="3337510" y="9302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5C580D-6FBA-4131-8F89-82219500D395}"/>
                </a:ext>
              </a:extLst>
            </p:cNvPr>
            <p:cNvSpPr txBox="1"/>
            <p:nvPr/>
          </p:nvSpPr>
          <p:spPr>
            <a:xfrm>
              <a:off x="3493792" y="107737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FF36C3-86AC-4DA5-A646-D7010B974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6573" y="822102"/>
              <a:ext cx="9664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3C1D8B-3F17-4468-BB19-71AF1EB80AB0}"/>
                </a:ext>
              </a:extLst>
            </p:cNvPr>
            <p:cNvSpPr txBox="1"/>
            <p:nvPr/>
          </p:nvSpPr>
          <p:spPr>
            <a:xfrm>
              <a:off x="3134328" y="61066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CED652-813B-41C4-B942-ED2661559C18}"/>
                </a:ext>
              </a:extLst>
            </p:cNvPr>
            <p:cNvSpPr txBox="1"/>
            <p:nvPr/>
          </p:nvSpPr>
          <p:spPr>
            <a:xfrm>
              <a:off x="3649511" y="198774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##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0D51853-9663-412F-828E-07C08AD37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0" y="4097235"/>
            <a:ext cx="4572000" cy="24140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7E29F47-EC28-4FBF-A7AF-329075B1A5D1}"/>
              </a:ext>
            </a:extLst>
          </p:cNvPr>
          <p:cNvSpPr txBox="1"/>
          <p:nvPr/>
        </p:nvSpPr>
        <p:spPr>
          <a:xfrm>
            <a:off x="1704258" y="65995"/>
            <a:ext cx="895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Endurance exercise aggravated dilated cardiomyopathy in ANT1 mice</a:t>
            </a:r>
          </a:p>
        </p:txBody>
      </p:sp>
    </p:spTree>
    <p:extLst>
      <p:ext uri="{BB962C8B-B14F-4D97-AF65-F5344CB8AC3E}">
        <p14:creationId xmlns:p14="http://schemas.microsoft.com/office/powerpoint/2010/main" val="193609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D6C48-B77B-4ABC-AA87-5A9D213E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0" y="2416211"/>
            <a:ext cx="11711224" cy="1169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27300-6D06-4AA7-BC6F-2FBF82D5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6" y="1078983"/>
            <a:ext cx="11918304" cy="1169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00063-3CE2-4752-859B-5BF0A251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99" y="3614928"/>
            <a:ext cx="3456432" cy="32430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9770FB-77F5-40BF-8E57-755C2FE9E414}"/>
              </a:ext>
            </a:extLst>
          </p:cNvPr>
          <p:cNvGrpSpPr/>
          <p:nvPr/>
        </p:nvGrpSpPr>
        <p:grpSpPr>
          <a:xfrm>
            <a:off x="480776" y="3630168"/>
            <a:ext cx="3389376" cy="3243072"/>
            <a:chOff x="4422461" y="32378"/>
            <a:chExt cx="3389376" cy="32430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24BE02-6FCC-432B-8B74-AD50938B0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461" y="32378"/>
              <a:ext cx="3389376" cy="324307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F6F0D-D8B6-462E-8C8F-9856EDCDD69D}"/>
                </a:ext>
              </a:extLst>
            </p:cNvPr>
            <p:cNvCxnSpPr/>
            <p:nvPr/>
          </p:nvCxnSpPr>
          <p:spPr>
            <a:xfrm>
              <a:off x="5952660" y="656974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8154EA-1EA5-4BB1-8AC7-5D194ACE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3149" y="551283"/>
              <a:ext cx="8435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4A5D8F-0428-41F6-AEFC-3F00E3BA91C9}"/>
                </a:ext>
              </a:extLst>
            </p:cNvPr>
            <p:cNvSpPr txBox="1"/>
            <p:nvPr/>
          </p:nvSpPr>
          <p:spPr>
            <a:xfrm>
              <a:off x="5674509" y="3590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73A74A-B42B-47AB-8514-16AAF3FAD798}"/>
                </a:ext>
              </a:extLst>
            </p:cNvPr>
            <p:cNvSpPr txBox="1"/>
            <p:nvPr/>
          </p:nvSpPr>
          <p:spPr>
            <a:xfrm>
              <a:off x="5876148" y="48767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5A0126-E3EA-4162-AB03-72F2CE25878D}"/>
                </a:ext>
              </a:extLst>
            </p:cNvPr>
            <p:cNvCxnSpPr/>
            <p:nvPr/>
          </p:nvCxnSpPr>
          <p:spPr>
            <a:xfrm>
              <a:off x="7306372" y="790914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50E1EC-942F-4251-97B2-20282671E563}"/>
                </a:ext>
              </a:extLst>
            </p:cNvPr>
            <p:cNvCxnSpPr>
              <a:cxnSpLocks/>
            </p:cNvCxnSpPr>
            <p:nvPr/>
          </p:nvCxnSpPr>
          <p:spPr>
            <a:xfrm>
              <a:off x="7018890" y="666830"/>
              <a:ext cx="5681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1DAC0B-A216-4BBB-8576-1B98697BF6B9}"/>
                </a:ext>
              </a:extLst>
            </p:cNvPr>
            <p:cNvCxnSpPr>
              <a:cxnSpLocks/>
            </p:cNvCxnSpPr>
            <p:nvPr/>
          </p:nvCxnSpPr>
          <p:spPr>
            <a:xfrm>
              <a:off x="6744749" y="551283"/>
              <a:ext cx="842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69372-49F2-41DD-8FBF-B95E33741597}"/>
                </a:ext>
              </a:extLst>
            </p:cNvPr>
            <p:cNvSpPr txBox="1"/>
            <p:nvPr/>
          </p:nvSpPr>
          <p:spPr>
            <a:xfrm>
              <a:off x="6986092" y="368916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44EEE2-82C5-4B88-9D44-28DE5634897B}"/>
                </a:ext>
              </a:extLst>
            </p:cNvPr>
            <p:cNvSpPr txBox="1"/>
            <p:nvPr/>
          </p:nvSpPr>
          <p:spPr>
            <a:xfrm>
              <a:off x="7113099" y="487678"/>
              <a:ext cx="411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B15E1F-3772-447F-9F5D-86AA6484BC9C}"/>
                </a:ext>
              </a:extLst>
            </p:cNvPr>
            <p:cNvSpPr txBox="1"/>
            <p:nvPr/>
          </p:nvSpPr>
          <p:spPr>
            <a:xfrm>
              <a:off x="7283314" y="59735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F2548-5F9C-4B37-8D71-432A9696C4C6}"/>
              </a:ext>
            </a:extLst>
          </p:cNvPr>
          <p:cNvGrpSpPr/>
          <p:nvPr/>
        </p:nvGrpSpPr>
        <p:grpSpPr>
          <a:xfrm>
            <a:off x="8213227" y="3614928"/>
            <a:ext cx="3456432" cy="3243072"/>
            <a:chOff x="4422461" y="3429000"/>
            <a:chExt cx="3456432" cy="3243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5C890F-4762-43D7-8B9C-B041EFA3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461" y="3429000"/>
              <a:ext cx="3456432" cy="324307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8B2BD1-EF86-4466-B67A-80F53E2527BA}"/>
                </a:ext>
              </a:extLst>
            </p:cNvPr>
            <p:cNvCxnSpPr>
              <a:cxnSpLocks/>
            </p:cNvCxnSpPr>
            <p:nvPr/>
          </p:nvCxnSpPr>
          <p:spPr>
            <a:xfrm>
              <a:off x="5192785" y="4208518"/>
              <a:ext cx="1086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C3E369-553D-4D11-A7B3-C723A401A5EF}"/>
                </a:ext>
              </a:extLst>
            </p:cNvPr>
            <p:cNvSpPr txBox="1"/>
            <p:nvPr/>
          </p:nvSpPr>
          <p:spPr>
            <a:xfrm>
              <a:off x="5584172" y="4012548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6876BF-9F74-42BA-9D45-20631FF6EDAD}"/>
                </a:ext>
              </a:extLst>
            </p:cNvPr>
            <p:cNvCxnSpPr>
              <a:cxnSpLocks/>
            </p:cNvCxnSpPr>
            <p:nvPr/>
          </p:nvCxnSpPr>
          <p:spPr>
            <a:xfrm>
              <a:off x="5461233" y="4369308"/>
              <a:ext cx="818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7E8543-8536-46E7-8336-2210AE0949C9}"/>
                </a:ext>
              </a:extLst>
            </p:cNvPr>
            <p:cNvSpPr txBox="1"/>
            <p:nvPr/>
          </p:nvSpPr>
          <p:spPr>
            <a:xfrm>
              <a:off x="5688251" y="4176133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7E45F0-88E7-4879-81C6-55D762490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85" y="4176133"/>
              <a:ext cx="1086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1943DE-2F77-4E1A-8EA7-F01311DEA1D0}"/>
                </a:ext>
              </a:extLst>
            </p:cNvPr>
            <p:cNvSpPr txBox="1"/>
            <p:nvPr/>
          </p:nvSpPr>
          <p:spPr>
            <a:xfrm>
              <a:off x="6919112" y="397796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C94A8AE-183C-40C6-8A67-66C5D91327B6}"/>
              </a:ext>
            </a:extLst>
          </p:cNvPr>
          <p:cNvSpPr txBox="1"/>
          <p:nvPr/>
        </p:nvSpPr>
        <p:spPr>
          <a:xfrm>
            <a:off x="1934463" y="94712"/>
            <a:ext cx="8115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Endurance exercise does not change mitochondrial respiration</a:t>
            </a:r>
          </a:p>
        </p:txBody>
      </p:sp>
    </p:spTree>
    <p:extLst>
      <p:ext uri="{BB962C8B-B14F-4D97-AF65-F5344CB8AC3E}">
        <p14:creationId xmlns:p14="http://schemas.microsoft.com/office/powerpoint/2010/main" val="320164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7BB801E-15E0-4B11-B6AD-84262D75FA0B}"/>
              </a:ext>
            </a:extLst>
          </p:cNvPr>
          <p:cNvGrpSpPr/>
          <p:nvPr/>
        </p:nvGrpSpPr>
        <p:grpSpPr>
          <a:xfrm>
            <a:off x="103591" y="467005"/>
            <a:ext cx="3456432" cy="3243072"/>
            <a:chOff x="4279998" y="335928"/>
            <a:chExt cx="3456432" cy="32430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62BEAA-A1CC-479C-AC4C-112A327E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998" y="335928"/>
              <a:ext cx="3456432" cy="3243072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61398FC-811E-4EC6-B8AC-E10D6195CF79}"/>
                </a:ext>
              </a:extLst>
            </p:cNvPr>
            <p:cNvCxnSpPr/>
            <p:nvPr/>
          </p:nvCxnSpPr>
          <p:spPr>
            <a:xfrm>
              <a:off x="5848099" y="1407669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4FF39C-627B-4133-AF04-25C61D071535}"/>
                </a:ext>
              </a:extLst>
            </p:cNvPr>
            <p:cNvCxnSpPr>
              <a:cxnSpLocks/>
            </p:cNvCxnSpPr>
            <p:nvPr/>
          </p:nvCxnSpPr>
          <p:spPr>
            <a:xfrm>
              <a:off x="5547999" y="1326129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0706AE-642B-40F8-89DA-4FDF637E08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6330" y="1209757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7544E4-5FF9-4EB1-9A3C-F6EB4DD3DE80}"/>
                </a:ext>
              </a:extLst>
            </p:cNvPr>
            <p:cNvCxnSpPr>
              <a:cxnSpLocks/>
            </p:cNvCxnSpPr>
            <p:nvPr/>
          </p:nvCxnSpPr>
          <p:spPr>
            <a:xfrm>
              <a:off x="5027882" y="1107516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4C9B5F-E296-4313-AD7A-012BFEC03C6B}"/>
                </a:ext>
              </a:extLst>
            </p:cNvPr>
            <p:cNvSpPr txBox="1"/>
            <p:nvPr/>
          </p:nvSpPr>
          <p:spPr>
            <a:xfrm>
              <a:off x="5511500" y="1038133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85A0E9-ADEF-4457-9631-4F85062C9AF9}"/>
                </a:ext>
              </a:extLst>
            </p:cNvPr>
            <p:cNvSpPr txBox="1"/>
            <p:nvPr/>
          </p:nvSpPr>
          <p:spPr>
            <a:xfrm>
              <a:off x="5620223" y="116009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EEB66-6129-4407-BCBE-343D2F1412BD}"/>
                </a:ext>
              </a:extLst>
            </p:cNvPr>
            <p:cNvSpPr txBox="1"/>
            <p:nvPr/>
          </p:nvSpPr>
          <p:spPr>
            <a:xfrm>
              <a:off x="5760077" y="124703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03173D-14FB-4BB5-BD07-687FE880B8A1}"/>
                </a:ext>
              </a:extLst>
            </p:cNvPr>
            <p:cNvSpPr txBox="1"/>
            <p:nvPr/>
          </p:nvSpPr>
          <p:spPr>
            <a:xfrm>
              <a:off x="5353048" y="915124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11779-C2A6-401B-A704-E86C595F964E}"/>
                </a:ext>
              </a:extLst>
            </p:cNvPr>
            <p:cNvSpPr txBox="1"/>
            <p:nvPr/>
          </p:nvSpPr>
          <p:spPr>
            <a:xfrm>
              <a:off x="6567959" y="1413977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#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5B5901-D55D-4859-9A4B-2A0D4DA9C33B}"/>
                </a:ext>
              </a:extLst>
            </p:cNvPr>
            <p:cNvCxnSpPr/>
            <p:nvPr/>
          </p:nvCxnSpPr>
          <p:spPr>
            <a:xfrm>
              <a:off x="7205201" y="1407669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82EDA4-77E2-4FF2-B6AD-7CC616A2506B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01" y="1326129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FBADEE6-0822-4C04-B54E-C910E2DE35E7}"/>
                </a:ext>
              </a:extLst>
            </p:cNvPr>
            <p:cNvCxnSpPr>
              <a:cxnSpLocks/>
            </p:cNvCxnSpPr>
            <p:nvPr/>
          </p:nvCxnSpPr>
          <p:spPr>
            <a:xfrm>
              <a:off x="6653432" y="1209757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6B9D7A-F3D2-4F00-A040-447A04F6A5C0}"/>
                </a:ext>
              </a:extLst>
            </p:cNvPr>
            <p:cNvCxnSpPr>
              <a:cxnSpLocks/>
            </p:cNvCxnSpPr>
            <p:nvPr/>
          </p:nvCxnSpPr>
          <p:spPr>
            <a:xfrm>
              <a:off x="6384984" y="1107516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20DBF2-5ADC-46B3-AC74-B3128B822900}"/>
                </a:ext>
              </a:extLst>
            </p:cNvPr>
            <p:cNvSpPr txBox="1"/>
            <p:nvPr/>
          </p:nvSpPr>
          <p:spPr>
            <a:xfrm>
              <a:off x="6868602" y="1038133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48D260-F97E-425E-9B8A-4A7C860545CB}"/>
                </a:ext>
              </a:extLst>
            </p:cNvPr>
            <p:cNvSpPr txBox="1"/>
            <p:nvPr/>
          </p:nvSpPr>
          <p:spPr>
            <a:xfrm>
              <a:off x="6977325" y="116009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C7101D-7938-4F3A-9016-295B30F2F3E7}"/>
                </a:ext>
              </a:extLst>
            </p:cNvPr>
            <p:cNvSpPr txBox="1"/>
            <p:nvPr/>
          </p:nvSpPr>
          <p:spPr>
            <a:xfrm>
              <a:off x="7117179" y="124703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E7FC8D-1BA5-4DA0-9884-5D57EB0D181E}"/>
                </a:ext>
              </a:extLst>
            </p:cNvPr>
            <p:cNvSpPr txBox="1"/>
            <p:nvPr/>
          </p:nvSpPr>
          <p:spPr>
            <a:xfrm>
              <a:off x="6710150" y="915124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086EE9-E803-4884-9762-6A017C872094}"/>
              </a:ext>
            </a:extLst>
          </p:cNvPr>
          <p:cNvGrpSpPr/>
          <p:nvPr/>
        </p:nvGrpSpPr>
        <p:grpSpPr>
          <a:xfrm>
            <a:off x="3993327" y="467005"/>
            <a:ext cx="3456432" cy="3243072"/>
            <a:chOff x="8240688" y="335928"/>
            <a:chExt cx="3456432" cy="324307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679C43F-D2D5-4CA0-B00A-969F539D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688" y="335928"/>
              <a:ext cx="3456432" cy="324307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12B9C1-EE22-47C4-8A47-0BC4A23182F7}"/>
                </a:ext>
              </a:extLst>
            </p:cNvPr>
            <p:cNvSpPr txBox="1"/>
            <p:nvPr/>
          </p:nvSpPr>
          <p:spPr>
            <a:xfrm>
              <a:off x="10512183" y="125598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#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B82FD5-FEA7-43F8-ABA0-4FC66713EBF2}"/>
                </a:ext>
              </a:extLst>
            </p:cNvPr>
            <p:cNvCxnSpPr/>
            <p:nvPr/>
          </p:nvCxnSpPr>
          <p:spPr>
            <a:xfrm>
              <a:off x="9842822" y="1300077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1EA3BC5-89A1-490E-BA8F-5CA2F414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542722" y="1218537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8F16E9-5AD0-46B1-911F-A78A349869FD}"/>
                </a:ext>
              </a:extLst>
            </p:cNvPr>
            <p:cNvCxnSpPr>
              <a:cxnSpLocks/>
            </p:cNvCxnSpPr>
            <p:nvPr/>
          </p:nvCxnSpPr>
          <p:spPr>
            <a:xfrm>
              <a:off x="9291053" y="1102165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454AF03-F6B8-4696-9F90-93E04853F910}"/>
                </a:ext>
              </a:extLst>
            </p:cNvPr>
            <p:cNvCxnSpPr>
              <a:cxnSpLocks/>
            </p:cNvCxnSpPr>
            <p:nvPr/>
          </p:nvCxnSpPr>
          <p:spPr>
            <a:xfrm>
              <a:off x="9022605" y="999924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2EF2305-9C4C-46F3-B9B6-9E0D0C6075BE}"/>
                </a:ext>
              </a:extLst>
            </p:cNvPr>
            <p:cNvSpPr txBox="1"/>
            <p:nvPr/>
          </p:nvSpPr>
          <p:spPr>
            <a:xfrm>
              <a:off x="9506223" y="93054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1CE9D5-FB8A-4B69-BF1B-348A242227AC}"/>
                </a:ext>
              </a:extLst>
            </p:cNvPr>
            <p:cNvSpPr txBox="1"/>
            <p:nvPr/>
          </p:nvSpPr>
          <p:spPr>
            <a:xfrm>
              <a:off x="9614946" y="105249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AE1569-57C5-4C68-89D4-D785EAC69DE0}"/>
                </a:ext>
              </a:extLst>
            </p:cNvPr>
            <p:cNvSpPr txBox="1"/>
            <p:nvPr/>
          </p:nvSpPr>
          <p:spPr>
            <a:xfrm>
              <a:off x="9754800" y="113944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1C405D-30AA-4CB5-8B9A-2039D7DC4DC0}"/>
                </a:ext>
              </a:extLst>
            </p:cNvPr>
            <p:cNvSpPr txBox="1"/>
            <p:nvPr/>
          </p:nvSpPr>
          <p:spPr>
            <a:xfrm>
              <a:off x="9347771" y="80753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2258FF-2D08-4901-ABBB-B77714C7D318}"/>
                </a:ext>
              </a:extLst>
            </p:cNvPr>
            <p:cNvCxnSpPr/>
            <p:nvPr/>
          </p:nvCxnSpPr>
          <p:spPr>
            <a:xfrm>
              <a:off x="11185867" y="1300077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E16AB0-9B7F-4DFD-B132-4425233150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767" y="1218537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A1A0844-7EE5-4329-951E-D31A667A19A2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098" y="1102165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B2D6354-B68A-42D6-B8C5-DA7CCD1A4200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650" y="999924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F4A51F6-565F-4568-9FCA-3054E4914A33}"/>
                </a:ext>
              </a:extLst>
            </p:cNvPr>
            <p:cNvSpPr txBox="1"/>
            <p:nvPr/>
          </p:nvSpPr>
          <p:spPr>
            <a:xfrm>
              <a:off x="10849268" y="93054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86B062-90A9-4D77-BD3C-4AFDE93F87C0}"/>
                </a:ext>
              </a:extLst>
            </p:cNvPr>
            <p:cNvSpPr txBox="1"/>
            <p:nvPr/>
          </p:nvSpPr>
          <p:spPr>
            <a:xfrm>
              <a:off x="10957991" y="105249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04A3CC-A7E9-4A8C-979E-921273F95A52}"/>
                </a:ext>
              </a:extLst>
            </p:cNvPr>
            <p:cNvSpPr txBox="1"/>
            <p:nvPr/>
          </p:nvSpPr>
          <p:spPr>
            <a:xfrm>
              <a:off x="11097845" y="113944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61F3F-CDC7-45F5-991F-7E0B5C5AF2B6}"/>
                </a:ext>
              </a:extLst>
            </p:cNvPr>
            <p:cNvSpPr txBox="1"/>
            <p:nvPr/>
          </p:nvSpPr>
          <p:spPr>
            <a:xfrm>
              <a:off x="10690816" y="80753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EFDC28B-F399-491E-BCF5-08819685D9B4}"/>
              </a:ext>
            </a:extLst>
          </p:cNvPr>
          <p:cNvGrpSpPr/>
          <p:nvPr/>
        </p:nvGrpSpPr>
        <p:grpSpPr>
          <a:xfrm>
            <a:off x="8198980" y="407568"/>
            <a:ext cx="3456432" cy="3243072"/>
            <a:chOff x="4279998" y="3579000"/>
            <a:chExt cx="3456432" cy="32430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9AF50F0-4648-416A-A390-AE145BA9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998" y="3579000"/>
              <a:ext cx="3456432" cy="3243072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95623D-A9DD-4547-B2A2-5A89A4BB380F}"/>
                </a:ext>
              </a:extLst>
            </p:cNvPr>
            <p:cNvCxnSpPr/>
            <p:nvPr/>
          </p:nvCxnSpPr>
          <p:spPr>
            <a:xfrm>
              <a:off x="7245390" y="4432188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7F301E-E79E-49A8-8B03-B89031A333F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290" y="4350648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C51DDF-CB07-4FEE-8FA6-44865C299B8E}"/>
                </a:ext>
              </a:extLst>
            </p:cNvPr>
            <p:cNvCxnSpPr>
              <a:cxnSpLocks/>
            </p:cNvCxnSpPr>
            <p:nvPr/>
          </p:nvCxnSpPr>
          <p:spPr>
            <a:xfrm>
              <a:off x="6693621" y="4234276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0373293-0704-46EE-8A8A-54E86ACB2755}"/>
                </a:ext>
              </a:extLst>
            </p:cNvPr>
            <p:cNvCxnSpPr>
              <a:cxnSpLocks/>
            </p:cNvCxnSpPr>
            <p:nvPr/>
          </p:nvCxnSpPr>
          <p:spPr>
            <a:xfrm>
              <a:off x="6425173" y="4132035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3ECEDF0-9525-4BA3-AD93-064D66580DD3}"/>
                </a:ext>
              </a:extLst>
            </p:cNvPr>
            <p:cNvSpPr txBox="1"/>
            <p:nvPr/>
          </p:nvSpPr>
          <p:spPr>
            <a:xfrm>
              <a:off x="6908791" y="406265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F8BE73-3939-4338-8978-50354FE45CA5}"/>
                </a:ext>
              </a:extLst>
            </p:cNvPr>
            <p:cNvSpPr txBox="1"/>
            <p:nvPr/>
          </p:nvSpPr>
          <p:spPr>
            <a:xfrm>
              <a:off x="7017514" y="418461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1C4E90-41C6-4171-BC53-584B7CEF4FBB}"/>
                </a:ext>
              </a:extLst>
            </p:cNvPr>
            <p:cNvSpPr txBox="1"/>
            <p:nvPr/>
          </p:nvSpPr>
          <p:spPr>
            <a:xfrm>
              <a:off x="7157368" y="427155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A20E8E-4A96-403E-A137-D0645729BCC3}"/>
                </a:ext>
              </a:extLst>
            </p:cNvPr>
            <p:cNvSpPr txBox="1"/>
            <p:nvPr/>
          </p:nvSpPr>
          <p:spPr>
            <a:xfrm>
              <a:off x="6750339" y="3939643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CFDBDF-8316-4B11-BD93-C4CEAD53205E}"/>
                </a:ext>
              </a:extLst>
            </p:cNvPr>
            <p:cNvCxnSpPr/>
            <p:nvPr/>
          </p:nvCxnSpPr>
          <p:spPr>
            <a:xfrm>
              <a:off x="5899807" y="4475189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8DA0A65-B25E-40E5-AB97-89DA8636BB8D}"/>
                </a:ext>
              </a:extLst>
            </p:cNvPr>
            <p:cNvCxnSpPr>
              <a:cxnSpLocks/>
            </p:cNvCxnSpPr>
            <p:nvPr/>
          </p:nvCxnSpPr>
          <p:spPr>
            <a:xfrm>
              <a:off x="5599707" y="4393649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72CB9A-B1DD-4B25-8903-E6BA3BF68D81}"/>
                </a:ext>
              </a:extLst>
            </p:cNvPr>
            <p:cNvCxnSpPr>
              <a:cxnSpLocks/>
            </p:cNvCxnSpPr>
            <p:nvPr/>
          </p:nvCxnSpPr>
          <p:spPr>
            <a:xfrm>
              <a:off x="5346684" y="4289511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0F0E40E-853A-4379-8EE9-1638E1BBA3BF}"/>
                </a:ext>
              </a:extLst>
            </p:cNvPr>
            <p:cNvCxnSpPr>
              <a:cxnSpLocks/>
            </p:cNvCxnSpPr>
            <p:nvPr/>
          </p:nvCxnSpPr>
          <p:spPr>
            <a:xfrm>
              <a:off x="5068071" y="4032885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87F11E-3431-4D98-B002-0F6587035C1B}"/>
                </a:ext>
              </a:extLst>
            </p:cNvPr>
            <p:cNvSpPr txBox="1"/>
            <p:nvPr/>
          </p:nvSpPr>
          <p:spPr>
            <a:xfrm>
              <a:off x="5519637" y="4107214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ECE4F7-E1EB-4B97-9B20-8729F834C6C5}"/>
                </a:ext>
              </a:extLst>
            </p:cNvPr>
            <p:cNvSpPr txBox="1"/>
            <p:nvPr/>
          </p:nvSpPr>
          <p:spPr>
            <a:xfrm>
              <a:off x="5697427" y="4220773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D4928B-1233-4F74-BD8D-116A22DFC141}"/>
                </a:ext>
              </a:extLst>
            </p:cNvPr>
            <p:cNvSpPr txBox="1"/>
            <p:nvPr/>
          </p:nvSpPr>
          <p:spPr>
            <a:xfrm>
              <a:off x="5811785" y="431455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BB19AAC-7729-48B6-AF5C-BF1BD91B01BA}"/>
                </a:ext>
              </a:extLst>
            </p:cNvPr>
            <p:cNvSpPr txBox="1"/>
            <p:nvPr/>
          </p:nvSpPr>
          <p:spPr>
            <a:xfrm>
              <a:off x="5393237" y="3840493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FD17651-7DD9-483F-A4FC-E87A16A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5060955" y="4132035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D8B890-A044-4C11-A237-E87B636ABB29}"/>
                </a:ext>
              </a:extLst>
            </p:cNvPr>
            <p:cNvSpPr txBox="1"/>
            <p:nvPr/>
          </p:nvSpPr>
          <p:spPr>
            <a:xfrm>
              <a:off x="5203015" y="396378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F5F0A5-0A35-4E83-8891-989C1516BEFB}"/>
              </a:ext>
            </a:extLst>
          </p:cNvPr>
          <p:cNvGrpSpPr/>
          <p:nvPr/>
        </p:nvGrpSpPr>
        <p:grpSpPr>
          <a:xfrm>
            <a:off x="43120" y="3648842"/>
            <a:ext cx="3566160" cy="3243072"/>
            <a:chOff x="4312920" y="35928"/>
            <a:chExt cx="3566160" cy="3243072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373EEEA-D4EA-42BF-B912-4327AC4C8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920" y="35928"/>
              <a:ext cx="3566160" cy="3243072"/>
            </a:xfrm>
            <a:prstGeom prst="rect">
              <a:avLst/>
            </a:prstGeom>
          </p:spPr>
        </p:pic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C559AE7-8686-4068-B0B8-4235CF9975F0}"/>
                </a:ext>
              </a:extLst>
            </p:cNvPr>
            <p:cNvCxnSpPr/>
            <p:nvPr/>
          </p:nvCxnSpPr>
          <p:spPr>
            <a:xfrm>
              <a:off x="5990758" y="849787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EE46265-A8FC-4D62-ACFF-0C026156CF99}"/>
                </a:ext>
              </a:extLst>
            </p:cNvPr>
            <p:cNvCxnSpPr>
              <a:cxnSpLocks/>
            </p:cNvCxnSpPr>
            <p:nvPr/>
          </p:nvCxnSpPr>
          <p:spPr>
            <a:xfrm>
              <a:off x="5690658" y="768247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23B683-B29D-4276-8F8C-9E2ADF6AEE3B}"/>
                </a:ext>
              </a:extLst>
            </p:cNvPr>
            <p:cNvCxnSpPr>
              <a:cxnSpLocks/>
            </p:cNvCxnSpPr>
            <p:nvPr/>
          </p:nvCxnSpPr>
          <p:spPr>
            <a:xfrm>
              <a:off x="5438989" y="651875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1CC5D3-A4DA-4F62-AF2E-32F47F6F7E08}"/>
                </a:ext>
              </a:extLst>
            </p:cNvPr>
            <p:cNvCxnSpPr>
              <a:cxnSpLocks/>
            </p:cNvCxnSpPr>
            <p:nvPr/>
          </p:nvCxnSpPr>
          <p:spPr>
            <a:xfrm>
              <a:off x="5170541" y="549634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6A002B-2807-4B08-AA1D-59B35B615A8B}"/>
                </a:ext>
              </a:extLst>
            </p:cNvPr>
            <p:cNvSpPr txBox="1"/>
            <p:nvPr/>
          </p:nvSpPr>
          <p:spPr>
            <a:xfrm>
              <a:off x="5654159" y="48025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3D5E4D-936F-4F04-92DD-35144D20E7A2}"/>
                </a:ext>
              </a:extLst>
            </p:cNvPr>
            <p:cNvSpPr txBox="1"/>
            <p:nvPr/>
          </p:nvSpPr>
          <p:spPr>
            <a:xfrm>
              <a:off x="5799406" y="60406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2B948F5-1202-431B-8D07-8B0C1EDA5B4B}"/>
                </a:ext>
              </a:extLst>
            </p:cNvPr>
            <p:cNvSpPr txBox="1"/>
            <p:nvPr/>
          </p:nvSpPr>
          <p:spPr>
            <a:xfrm>
              <a:off x="5902736" y="68915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08BCFBA-1170-44D1-9CEF-50485EC7945E}"/>
                </a:ext>
              </a:extLst>
            </p:cNvPr>
            <p:cNvSpPr txBox="1"/>
            <p:nvPr/>
          </p:nvSpPr>
          <p:spPr>
            <a:xfrm>
              <a:off x="5493848" y="367304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6D39FCF-156C-414B-8A91-6C66FDF04817}"/>
                </a:ext>
              </a:extLst>
            </p:cNvPr>
            <p:cNvCxnSpPr/>
            <p:nvPr/>
          </p:nvCxnSpPr>
          <p:spPr>
            <a:xfrm>
              <a:off x="7356473" y="1253524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532154-E55A-453C-AE57-607F6D72AB0F}"/>
                </a:ext>
              </a:extLst>
            </p:cNvPr>
            <p:cNvCxnSpPr>
              <a:cxnSpLocks/>
            </p:cNvCxnSpPr>
            <p:nvPr/>
          </p:nvCxnSpPr>
          <p:spPr>
            <a:xfrm>
              <a:off x="7056373" y="1171984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D79F57-2F96-4A20-8EDE-839D277BDE94}"/>
                </a:ext>
              </a:extLst>
            </p:cNvPr>
            <p:cNvCxnSpPr>
              <a:cxnSpLocks/>
            </p:cNvCxnSpPr>
            <p:nvPr/>
          </p:nvCxnSpPr>
          <p:spPr>
            <a:xfrm>
              <a:off x="6804704" y="1055612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1AF96C-A024-4955-A836-5867B8FBCE30}"/>
                </a:ext>
              </a:extLst>
            </p:cNvPr>
            <p:cNvCxnSpPr>
              <a:cxnSpLocks/>
            </p:cNvCxnSpPr>
            <p:nvPr/>
          </p:nvCxnSpPr>
          <p:spPr>
            <a:xfrm>
              <a:off x="6536256" y="953371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9609F9B-2D7D-449F-9B8F-C7BD8CAD6FDE}"/>
                </a:ext>
              </a:extLst>
            </p:cNvPr>
            <p:cNvSpPr txBox="1"/>
            <p:nvPr/>
          </p:nvSpPr>
          <p:spPr>
            <a:xfrm>
              <a:off x="7019874" y="88398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7BD1FCD-CC5A-45DC-9EFB-F87C2465DDD2}"/>
                </a:ext>
              </a:extLst>
            </p:cNvPr>
            <p:cNvSpPr txBox="1"/>
            <p:nvPr/>
          </p:nvSpPr>
          <p:spPr>
            <a:xfrm>
              <a:off x="7108407" y="99439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933B370-A882-4A96-B21D-E3559E8C0511}"/>
                </a:ext>
              </a:extLst>
            </p:cNvPr>
            <p:cNvSpPr txBox="1"/>
            <p:nvPr/>
          </p:nvSpPr>
          <p:spPr>
            <a:xfrm>
              <a:off x="7278335" y="108967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AA50114-5BDA-4671-8609-01A41BDF71F1}"/>
                </a:ext>
              </a:extLst>
            </p:cNvPr>
            <p:cNvSpPr txBox="1"/>
            <p:nvPr/>
          </p:nvSpPr>
          <p:spPr>
            <a:xfrm>
              <a:off x="6889438" y="77222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4E3CC1-F5E7-4BA4-8571-7A489F30B0EA}"/>
                </a:ext>
              </a:extLst>
            </p:cNvPr>
            <p:cNvCxnSpPr>
              <a:cxnSpLocks/>
            </p:cNvCxnSpPr>
            <p:nvPr/>
          </p:nvCxnSpPr>
          <p:spPr>
            <a:xfrm>
              <a:off x="5172351" y="1586897"/>
              <a:ext cx="569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541220A-F4F4-4C94-B026-FF7C6515CD23}"/>
                </a:ext>
              </a:extLst>
            </p:cNvPr>
            <p:cNvSpPr txBox="1"/>
            <p:nvPr/>
          </p:nvSpPr>
          <p:spPr>
            <a:xfrm>
              <a:off x="5301772" y="140843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308439-0E90-432D-8426-7C75AD15DBA9}"/>
              </a:ext>
            </a:extLst>
          </p:cNvPr>
          <p:cNvGrpSpPr/>
          <p:nvPr/>
        </p:nvGrpSpPr>
        <p:grpSpPr>
          <a:xfrm>
            <a:off x="3937673" y="3614928"/>
            <a:ext cx="3566160" cy="3243072"/>
            <a:chOff x="8329080" y="35928"/>
            <a:chExt cx="3566160" cy="3243072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454259A2-19FE-4919-B897-1D69115E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080" y="35928"/>
              <a:ext cx="3566160" cy="3243072"/>
            </a:xfrm>
            <a:prstGeom prst="rect">
              <a:avLst/>
            </a:prstGeom>
          </p:spPr>
        </p:pic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3857464-8359-4E5E-ACD0-7BF797724B89}"/>
                </a:ext>
              </a:extLst>
            </p:cNvPr>
            <p:cNvCxnSpPr/>
            <p:nvPr/>
          </p:nvCxnSpPr>
          <p:spPr>
            <a:xfrm>
              <a:off x="10029598" y="853002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5A13017-F11B-4DB6-BDDE-0E74F294A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29498" y="771462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80F3FD-82FC-4222-AAED-971BB8C39C1C}"/>
                </a:ext>
              </a:extLst>
            </p:cNvPr>
            <p:cNvCxnSpPr>
              <a:cxnSpLocks/>
            </p:cNvCxnSpPr>
            <p:nvPr/>
          </p:nvCxnSpPr>
          <p:spPr>
            <a:xfrm>
              <a:off x="9477829" y="655090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AEA2E30-C089-4D2D-84C5-4F411DFEF504}"/>
                </a:ext>
              </a:extLst>
            </p:cNvPr>
            <p:cNvCxnSpPr>
              <a:cxnSpLocks/>
            </p:cNvCxnSpPr>
            <p:nvPr/>
          </p:nvCxnSpPr>
          <p:spPr>
            <a:xfrm>
              <a:off x="9209381" y="552849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38A7BD2-3F47-4FC5-9765-F85D3527539B}"/>
                </a:ext>
              </a:extLst>
            </p:cNvPr>
            <p:cNvSpPr txBox="1"/>
            <p:nvPr/>
          </p:nvSpPr>
          <p:spPr>
            <a:xfrm>
              <a:off x="9692999" y="48346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7580C3B-E137-4D7A-B3BB-77825D5B6D3C}"/>
                </a:ext>
              </a:extLst>
            </p:cNvPr>
            <p:cNvSpPr txBox="1"/>
            <p:nvPr/>
          </p:nvSpPr>
          <p:spPr>
            <a:xfrm>
              <a:off x="9781532" y="59386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4142091-E61B-4E6A-81B7-2870A3F24904}"/>
                </a:ext>
              </a:extLst>
            </p:cNvPr>
            <p:cNvSpPr txBox="1"/>
            <p:nvPr/>
          </p:nvSpPr>
          <p:spPr>
            <a:xfrm>
              <a:off x="9951460" y="68915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2A36817-376F-47AA-A0BA-31A26C41F8A8}"/>
                </a:ext>
              </a:extLst>
            </p:cNvPr>
            <p:cNvSpPr txBox="1"/>
            <p:nvPr/>
          </p:nvSpPr>
          <p:spPr>
            <a:xfrm>
              <a:off x="9562563" y="37170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C38180B-2910-4E94-8B5D-2FB34568EFC6}"/>
                </a:ext>
              </a:extLst>
            </p:cNvPr>
            <p:cNvCxnSpPr/>
            <p:nvPr/>
          </p:nvCxnSpPr>
          <p:spPr>
            <a:xfrm>
              <a:off x="11371363" y="951874"/>
              <a:ext cx="2840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09EAAC1-DC47-4734-BBC9-55F96FCD6344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263" y="870334"/>
              <a:ext cx="584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EE4079-26D4-4A4A-A27D-8B5DE88CAA97}"/>
                </a:ext>
              </a:extLst>
            </p:cNvPr>
            <p:cNvCxnSpPr>
              <a:cxnSpLocks/>
            </p:cNvCxnSpPr>
            <p:nvPr/>
          </p:nvCxnSpPr>
          <p:spPr>
            <a:xfrm>
              <a:off x="10819594" y="753962"/>
              <a:ext cx="8372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2A4BE52-967D-4D84-A44E-1174FDE1E0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146" y="651721"/>
              <a:ext cx="11043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E9FDCAC-0808-45B0-A249-68A682F058A1}"/>
                </a:ext>
              </a:extLst>
            </p:cNvPr>
            <p:cNvSpPr txBox="1"/>
            <p:nvPr/>
          </p:nvSpPr>
          <p:spPr>
            <a:xfrm>
              <a:off x="11034764" y="58233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540D808-BF1D-4BCF-999C-EC56C3758E89}"/>
                </a:ext>
              </a:extLst>
            </p:cNvPr>
            <p:cNvSpPr txBox="1"/>
            <p:nvPr/>
          </p:nvSpPr>
          <p:spPr>
            <a:xfrm>
              <a:off x="11123297" y="69274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FB9035D-D179-4547-81A2-1A37EFCE6159}"/>
                </a:ext>
              </a:extLst>
            </p:cNvPr>
            <p:cNvSpPr txBox="1"/>
            <p:nvPr/>
          </p:nvSpPr>
          <p:spPr>
            <a:xfrm>
              <a:off x="11293225" y="788028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EFC57C8-B0E2-41FA-84E6-C74103EFA8A1}"/>
                </a:ext>
              </a:extLst>
            </p:cNvPr>
            <p:cNvSpPr txBox="1"/>
            <p:nvPr/>
          </p:nvSpPr>
          <p:spPr>
            <a:xfrm>
              <a:off x="10904328" y="47057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***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7BE013F-6798-4CD3-A33B-C62E1D7FBA4A}"/>
              </a:ext>
            </a:extLst>
          </p:cNvPr>
          <p:cNvGrpSpPr/>
          <p:nvPr/>
        </p:nvGrpSpPr>
        <p:grpSpPr>
          <a:xfrm>
            <a:off x="8136904" y="3608552"/>
            <a:ext cx="3566160" cy="3243072"/>
            <a:chOff x="4312920" y="3614928"/>
            <a:chExt cx="3566160" cy="3243072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E061E0A-76F7-4808-ABE5-5FC9AAEF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920" y="3614928"/>
              <a:ext cx="3566160" cy="3243072"/>
            </a:xfrm>
            <a:prstGeom prst="rect">
              <a:avLst/>
            </a:prstGeom>
          </p:spPr>
        </p:pic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4B5A081-3DE9-4A6E-BDB2-D77B9107F39E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68" y="5070645"/>
              <a:ext cx="8576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2FD0AA-894B-4C0D-8C15-E5F7C41AE91D}"/>
                </a:ext>
              </a:extLst>
            </p:cNvPr>
            <p:cNvSpPr txBox="1"/>
            <p:nvPr/>
          </p:nvSpPr>
          <p:spPr>
            <a:xfrm>
              <a:off x="5467216" y="488473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E70D02C-BB16-40DF-BFBC-D274351A852F}"/>
                </a:ext>
              </a:extLst>
            </p:cNvPr>
            <p:cNvCxnSpPr>
              <a:cxnSpLocks/>
            </p:cNvCxnSpPr>
            <p:nvPr/>
          </p:nvCxnSpPr>
          <p:spPr>
            <a:xfrm>
              <a:off x="7356473" y="5060330"/>
              <a:ext cx="3000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753763E-815B-4E02-8BD4-40C878BDF00D}"/>
                </a:ext>
              </a:extLst>
            </p:cNvPr>
            <p:cNvSpPr txBox="1"/>
            <p:nvPr/>
          </p:nvSpPr>
          <p:spPr>
            <a:xfrm>
              <a:off x="7363011" y="486989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*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CB5A17FF-1CC3-4FD6-8A60-5EE554A59BC5}"/>
              </a:ext>
            </a:extLst>
          </p:cNvPr>
          <p:cNvSpPr txBox="1"/>
          <p:nvPr/>
        </p:nvSpPr>
        <p:spPr>
          <a:xfrm>
            <a:off x="1934463" y="94712"/>
            <a:ext cx="809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Endurance exercise reduces ROS production in skeletal muscle</a:t>
            </a:r>
          </a:p>
        </p:txBody>
      </p:sp>
    </p:spTree>
    <p:extLst>
      <p:ext uri="{BB962C8B-B14F-4D97-AF65-F5344CB8AC3E}">
        <p14:creationId xmlns:p14="http://schemas.microsoft.com/office/powerpoint/2010/main" val="40312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6E52441-E9BA-4879-AAA7-02580170E889}"/>
              </a:ext>
            </a:extLst>
          </p:cNvPr>
          <p:cNvGrpSpPr/>
          <p:nvPr/>
        </p:nvGrpSpPr>
        <p:grpSpPr>
          <a:xfrm>
            <a:off x="788959" y="673999"/>
            <a:ext cx="10614081" cy="3324560"/>
            <a:chOff x="788959" y="443179"/>
            <a:chExt cx="10614081" cy="33245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ECE3EF-9A53-4012-BF46-B340481DB9F8}"/>
                </a:ext>
              </a:extLst>
            </p:cNvPr>
            <p:cNvGrpSpPr/>
            <p:nvPr/>
          </p:nvGrpSpPr>
          <p:grpSpPr>
            <a:xfrm>
              <a:off x="788959" y="443179"/>
              <a:ext cx="10614081" cy="3324560"/>
              <a:chOff x="584459" y="3195256"/>
              <a:chExt cx="10614081" cy="332456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AF281E-E380-4A65-A3F4-0AAAB13D06F5}"/>
                  </a:ext>
                </a:extLst>
              </p:cNvPr>
              <p:cNvSpPr txBox="1"/>
              <p:nvPr/>
            </p:nvSpPr>
            <p:spPr>
              <a:xfrm>
                <a:off x="584459" y="3221413"/>
                <a:ext cx="2587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Upon endurance exercise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D75F5F6-41A1-4056-901A-6CD81F394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15921" y="4070631"/>
                <a:ext cx="531791" cy="51659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FD64D2E-FCF2-410B-8A4D-EBF315828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2923" y="4664320"/>
                <a:ext cx="540813" cy="51659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04188AF-3EE1-4104-9A87-A1EDAD153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0290" y="5248657"/>
                <a:ext cx="524424" cy="51659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4BE6617-F242-4467-B80D-CA58603D1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0290" y="5812518"/>
                <a:ext cx="540813" cy="540813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ACF786-643E-45B8-A186-F862705A6DDA}"/>
                  </a:ext>
                </a:extLst>
              </p:cNvPr>
              <p:cNvSpPr txBox="1"/>
              <p:nvPr/>
            </p:nvSpPr>
            <p:spPr>
              <a:xfrm>
                <a:off x="724585" y="4155236"/>
                <a:ext cx="985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ND5 ME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FB96FA-044B-4981-A68A-A7C173F909E7}"/>
                  </a:ext>
                </a:extLst>
              </p:cNvPr>
              <p:cNvSpPr txBox="1"/>
              <p:nvPr/>
            </p:nvSpPr>
            <p:spPr>
              <a:xfrm>
                <a:off x="698947" y="5881434"/>
                <a:ext cx="11212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ANT1 ME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DDBADB-55E9-44A3-A61A-9DFE3CBEDCAA}"/>
                  </a:ext>
                </a:extLst>
              </p:cNvPr>
              <p:cNvSpPr txBox="1"/>
              <p:nvPr/>
            </p:nvSpPr>
            <p:spPr>
              <a:xfrm>
                <a:off x="749808" y="4750730"/>
                <a:ext cx="985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IAI ME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D0353D-116A-4723-A0E6-F577E963108E}"/>
                  </a:ext>
                </a:extLst>
              </p:cNvPr>
              <p:cNvSpPr txBox="1"/>
              <p:nvPr/>
            </p:nvSpPr>
            <p:spPr>
              <a:xfrm>
                <a:off x="698947" y="5334863"/>
                <a:ext cx="1049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EC77 ME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54B989-25C7-4DD2-A3B1-C3BD92015EA5}"/>
                  </a:ext>
                </a:extLst>
              </p:cNvPr>
              <p:cNvSpPr txBox="1"/>
              <p:nvPr/>
            </p:nvSpPr>
            <p:spPr>
              <a:xfrm>
                <a:off x="3172219" y="3230517"/>
                <a:ext cx="97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VO2max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9F8444-23D5-42F3-A8FA-0E8C9BD14675}"/>
                  </a:ext>
                </a:extLst>
              </p:cNvPr>
              <p:cNvSpPr txBox="1"/>
              <p:nvPr/>
            </p:nvSpPr>
            <p:spPr>
              <a:xfrm>
                <a:off x="4448003" y="3198422"/>
                <a:ext cx="914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running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81455E-CA3C-4860-8D92-D21E48B0E938}"/>
                  </a:ext>
                </a:extLst>
              </p:cNvPr>
              <p:cNvSpPr txBox="1"/>
              <p:nvPr/>
            </p:nvSpPr>
            <p:spPr>
              <a:xfrm>
                <a:off x="5708411" y="3201563"/>
                <a:ext cx="861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activity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CA49D4-9EEF-4EA5-B025-D269C56703D3}"/>
                  </a:ext>
                </a:extLst>
              </p:cNvPr>
              <p:cNvSpPr txBox="1"/>
              <p:nvPr/>
            </p:nvSpPr>
            <p:spPr>
              <a:xfrm>
                <a:off x="6915919" y="3202627"/>
                <a:ext cx="1253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LV-function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0980D9-83E4-48F5-878A-C936D9B1ED98}"/>
                  </a:ext>
                </a:extLst>
              </p:cNvPr>
              <p:cNvSpPr txBox="1"/>
              <p:nvPr/>
            </p:nvSpPr>
            <p:spPr>
              <a:xfrm>
                <a:off x="8422267" y="3198422"/>
                <a:ext cx="1543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Mt-respiration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2ED892-7D36-48E8-B99B-F68E5C9BA06E}"/>
                  </a:ext>
                </a:extLst>
              </p:cNvPr>
              <p:cNvSpPr txBox="1"/>
              <p:nvPr/>
            </p:nvSpPr>
            <p:spPr>
              <a:xfrm>
                <a:off x="10219015" y="3195256"/>
                <a:ext cx="565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ROS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F3411E3-0B38-4979-93E4-5674741C0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219" y="3302493"/>
                <a:ext cx="0" cy="32173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40AC32-AD1C-4E85-AB02-DF83B044D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78" y="3302493"/>
                <a:ext cx="0" cy="3192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DC0FDE1-B815-4A49-91B2-02B15A57A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6164" y="3302493"/>
                <a:ext cx="0" cy="3192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243FF0-2894-45CC-85D9-05A49916E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1990" y="3302493"/>
                <a:ext cx="0" cy="32173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8F94892-ED98-4061-94A8-2B72B149F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917" y="3302493"/>
                <a:ext cx="0" cy="32173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F1A9ABB-EBF6-45CF-812A-F0645D439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432" y="3302493"/>
                <a:ext cx="0" cy="3192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429FEAD-9E5D-4E29-BD6C-0F3E0FE94639}"/>
                  </a:ext>
                </a:extLst>
              </p:cNvPr>
              <p:cNvCxnSpPr/>
              <p:nvPr/>
            </p:nvCxnSpPr>
            <p:spPr>
              <a:xfrm flipH="1">
                <a:off x="738753" y="4628091"/>
                <a:ext cx="10448732" cy="9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CD1A101-4954-4E9F-B915-3E3AF13360A4}"/>
                  </a:ext>
                </a:extLst>
              </p:cNvPr>
              <p:cNvCxnSpPr/>
              <p:nvPr/>
            </p:nvCxnSpPr>
            <p:spPr>
              <a:xfrm flipH="1">
                <a:off x="749808" y="5216778"/>
                <a:ext cx="10448732" cy="9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EA4ED2-55F5-4186-8A92-2C534CBAF521}"/>
                  </a:ext>
                </a:extLst>
              </p:cNvPr>
              <p:cNvCxnSpPr/>
              <p:nvPr/>
            </p:nvCxnSpPr>
            <p:spPr>
              <a:xfrm flipH="1">
                <a:off x="749808" y="5784429"/>
                <a:ext cx="10448732" cy="9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ight Arrow 104">
              <a:extLst>
                <a:ext uri="{FF2B5EF4-FFF2-40B4-BE49-F238E27FC236}">
                  <a16:creationId xmlns:a16="http://schemas.microsoft.com/office/drawing/2014/main" id="{5B3CF13A-D2BC-4513-ABB7-EC1EF67CC260}"/>
                </a:ext>
              </a:extLst>
            </p:cNvPr>
            <p:cNvSpPr/>
            <p:nvPr/>
          </p:nvSpPr>
          <p:spPr>
            <a:xfrm>
              <a:off x="3722969" y="1466841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105">
              <a:extLst>
                <a:ext uri="{FF2B5EF4-FFF2-40B4-BE49-F238E27FC236}">
                  <a16:creationId xmlns:a16="http://schemas.microsoft.com/office/drawing/2014/main" id="{0EBD61B0-8505-4172-895E-A962A047F9B8}"/>
                </a:ext>
              </a:extLst>
            </p:cNvPr>
            <p:cNvSpPr/>
            <p:nvPr/>
          </p:nvSpPr>
          <p:spPr>
            <a:xfrm>
              <a:off x="4927004" y="1463593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106">
              <a:extLst>
                <a:ext uri="{FF2B5EF4-FFF2-40B4-BE49-F238E27FC236}">
                  <a16:creationId xmlns:a16="http://schemas.microsoft.com/office/drawing/2014/main" id="{D161024C-7252-451B-936D-627030715EC5}"/>
                </a:ext>
              </a:extLst>
            </p:cNvPr>
            <p:cNvSpPr/>
            <p:nvPr/>
          </p:nvSpPr>
          <p:spPr>
            <a:xfrm rot="2725396">
              <a:off x="6222053" y="1453649"/>
              <a:ext cx="359912" cy="187074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107">
              <a:extLst>
                <a:ext uri="{FF2B5EF4-FFF2-40B4-BE49-F238E27FC236}">
                  <a16:creationId xmlns:a16="http://schemas.microsoft.com/office/drawing/2014/main" id="{A2550825-FC79-4A06-B294-CA9F8DAE78EB}"/>
                </a:ext>
              </a:extLst>
            </p:cNvPr>
            <p:cNvSpPr/>
            <p:nvPr/>
          </p:nvSpPr>
          <p:spPr>
            <a:xfrm>
              <a:off x="7583544" y="1447589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108">
              <a:extLst>
                <a:ext uri="{FF2B5EF4-FFF2-40B4-BE49-F238E27FC236}">
                  <a16:creationId xmlns:a16="http://schemas.microsoft.com/office/drawing/2014/main" id="{ACC2C498-AC71-49F7-895B-D7E12B73B77B}"/>
                </a:ext>
              </a:extLst>
            </p:cNvPr>
            <p:cNvSpPr/>
            <p:nvPr/>
          </p:nvSpPr>
          <p:spPr>
            <a:xfrm>
              <a:off x="7565376" y="2061574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9">
              <a:extLst>
                <a:ext uri="{FF2B5EF4-FFF2-40B4-BE49-F238E27FC236}">
                  <a16:creationId xmlns:a16="http://schemas.microsoft.com/office/drawing/2014/main" id="{49AB4B24-8208-4A89-9B4A-264AE019DC9B}"/>
                </a:ext>
              </a:extLst>
            </p:cNvPr>
            <p:cNvSpPr/>
            <p:nvPr/>
          </p:nvSpPr>
          <p:spPr>
            <a:xfrm>
              <a:off x="7573327" y="2670605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0">
              <a:extLst>
                <a:ext uri="{FF2B5EF4-FFF2-40B4-BE49-F238E27FC236}">
                  <a16:creationId xmlns:a16="http://schemas.microsoft.com/office/drawing/2014/main" id="{69206A70-7C0A-4F0C-89AA-C332B58EED20}"/>
                </a:ext>
              </a:extLst>
            </p:cNvPr>
            <p:cNvSpPr/>
            <p:nvPr/>
          </p:nvSpPr>
          <p:spPr>
            <a:xfrm rot="5400000">
              <a:off x="9230479" y="1453649"/>
              <a:ext cx="359912" cy="1870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11">
              <a:extLst>
                <a:ext uri="{FF2B5EF4-FFF2-40B4-BE49-F238E27FC236}">
                  <a16:creationId xmlns:a16="http://schemas.microsoft.com/office/drawing/2014/main" id="{75800F91-A81B-4B42-A94C-71690CB067EA}"/>
                </a:ext>
              </a:extLst>
            </p:cNvPr>
            <p:cNvSpPr/>
            <p:nvPr/>
          </p:nvSpPr>
          <p:spPr>
            <a:xfrm>
              <a:off x="10622480" y="1472554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12">
              <a:extLst>
                <a:ext uri="{FF2B5EF4-FFF2-40B4-BE49-F238E27FC236}">
                  <a16:creationId xmlns:a16="http://schemas.microsoft.com/office/drawing/2014/main" id="{1C9C60C6-9224-489E-9BD7-20B2B084B217}"/>
                </a:ext>
              </a:extLst>
            </p:cNvPr>
            <p:cNvSpPr/>
            <p:nvPr/>
          </p:nvSpPr>
          <p:spPr>
            <a:xfrm rot="16200000">
              <a:off x="3716139" y="2083004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14">
              <a:extLst>
                <a:ext uri="{FF2B5EF4-FFF2-40B4-BE49-F238E27FC236}">
                  <a16:creationId xmlns:a16="http://schemas.microsoft.com/office/drawing/2014/main" id="{4EEA4559-3282-4734-9C45-911D50B92EE7}"/>
                </a:ext>
              </a:extLst>
            </p:cNvPr>
            <p:cNvSpPr/>
            <p:nvPr/>
          </p:nvSpPr>
          <p:spPr>
            <a:xfrm rot="19301234">
              <a:off x="3717306" y="2689856"/>
              <a:ext cx="359912" cy="18707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15">
              <a:extLst>
                <a:ext uri="{FF2B5EF4-FFF2-40B4-BE49-F238E27FC236}">
                  <a16:creationId xmlns:a16="http://schemas.microsoft.com/office/drawing/2014/main" id="{C056C201-87DF-4EB4-8ED9-A60AAADD27A6}"/>
                </a:ext>
              </a:extLst>
            </p:cNvPr>
            <p:cNvSpPr/>
            <p:nvPr/>
          </p:nvSpPr>
          <p:spPr>
            <a:xfrm>
              <a:off x="3711441" y="3294692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16">
              <a:extLst>
                <a:ext uri="{FF2B5EF4-FFF2-40B4-BE49-F238E27FC236}">
                  <a16:creationId xmlns:a16="http://schemas.microsoft.com/office/drawing/2014/main" id="{926C216D-1C6A-4660-BCF8-954CCBDD8854}"/>
                </a:ext>
              </a:extLst>
            </p:cNvPr>
            <p:cNvSpPr/>
            <p:nvPr/>
          </p:nvSpPr>
          <p:spPr>
            <a:xfrm rot="16200000">
              <a:off x="4949770" y="2092279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17">
              <a:extLst>
                <a:ext uri="{FF2B5EF4-FFF2-40B4-BE49-F238E27FC236}">
                  <a16:creationId xmlns:a16="http://schemas.microsoft.com/office/drawing/2014/main" id="{9EF3C999-A953-40C0-A577-F00BDB532DFA}"/>
                </a:ext>
              </a:extLst>
            </p:cNvPr>
            <p:cNvSpPr/>
            <p:nvPr/>
          </p:nvSpPr>
          <p:spPr>
            <a:xfrm rot="16200000">
              <a:off x="4944873" y="3270701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18">
              <a:extLst>
                <a:ext uri="{FF2B5EF4-FFF2-40B4-BE49-F238E27FC236}">
                  <a16:creationId xmlns:a16="http://schemas.microsoft.com/office/drawing/2014/main" id="{FE7CC9D3-3381-40FB-8478-DB6A06174D7A}"/>
                </a:ext>
              </a:extLst>
            </p:cNvPr>
            <p:cNvSpPr/>
            <p:nvPr/>
          </p:nvSpPr>
          <p:spPr>
            <a:xfrm>
              <a:off x="4974780" y="2634988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19">
              <a:extLst>
                <a:ext uri="{FF2B5EF4-FFF2-40B4-BE49-F238E27FC236}">
                  <a16:creationId xmlns:a16="http://schemas.microsoft.com/office/drawing/2014/main" id="{BB7168DD-1CA6-46FA-BEC6-E90E4DB0DA21}"/>
                </a:ext>
              </a:extLst>
            </p:cNvPr>
            <p:cNvSpPr/>
            <p:nvPr/>
          </p:nvSpPr>
          <p:spPr>
            <a:xfrm rot="2725396">
              <a:off x="6223245" y="2099015"/>
              <a:ext cx="359912" cy="187074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120">
              <a:extLst>
                <a:ext uri="{FF2B5EF4-FFF2-40B4-BE49-F238E27FC236}">
                  <a16:creationId xmlns:a16="http://schemas.microsoft.com/office/drawing/2014/main" id="{3FACC107-C05A-4842-A138-629AE4B8AAF5}"/>
                </a:ext>
              </a:extLst>
            </p:cNvPr>
            <p:cNvSpPr/>
            <p:nvPr/>
          </p:nvSpPr>
          <p:spPr>
            <a:xfrm rot="2725396">
              <a:off x="6213622" y="2704863"/>
              <a:ext cx="359912" cy="187074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121">
              <a:extLst>
                <a:ext uri="{FF2B5EF4-FFF2-40B4-BE49-F238E27FC236}">
                  <a16:creationId xmlns:a16="http://schemas.microsoft.com/office/drawing/2014/main" id="{AF293F3F-F152-4716-B16F-6C9FF46DE161}"/>
                </a:ext>
              </a:extLst>
            </p:cNvPr>
            <p:cNvSpPr/>
            <p:nvPr/>
          </p:nvSpPr>
          <p:spPr>
            <a:xfrm rot="2725396">
              <a:off x="6208737" y="3321572"/>
              <a:ext cx="359912" cy="187074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122">
              <a:extLst>
                <a:ext uri="{FF2B5EF4-FFF2-40B4-BE49-F238E27FC236}">
                  <a16:creationId xmlns:a16="http://schemas.microsoft.com/office/drawing/2014/main" id="{9257B4C0-BDFE-41F1-9983-01E8D0E2AB0E}"/>
                </a:ext>
              </a:extLst>
            </p:cNvPr>
            <p:cNvSpPr/>
            <p:nvPr/>
          </p:nvSpPr>
          <p:spPr>
            <a:xfrm rot="5400000">
              <a:off x="7423605" y="3298160"/>
              <a:ext cx="359912" cy="1870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123">
              <a:extLst>
                <a:ext uri="{FF2B5EF4-FFF2-40B4-BE49-F238E27FC236}">
                  <a16:creationId xmlns:a16="http://schemas.microsoft.com/office/drawing/2014/main" id="{58FBB57C-AA88-44EF-A4D1-916288594C2B}"/>
                </a:ext>
              </a:extLst>
            </p:cNvPr>
            <p:cNvSpPr/>
            <p:nvPr/>
          </p:nvSpPr>
          <p:spPr>
            <a:xfrm rot="5400000">
              <a:off x="7686347" y="3298406"/>
              <a:ext cx="359912" cy="1870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124">
              <a:extLst>
                <a:ext uri="{FF2B5EF4-FFF2-40B4-BE49-F238E27FC236}">
                  <a16:creationId xmlns:a16="http://schemas.microsoft.com/office/drawing/2014/main" id="{B6375C17-16C0-4C9A-AE3C-6C933DD59252}"/>
                </a:ext>
              </a:extLst>
            </p:cNvPr>
            <p:cNvSpPr/>
            <p:nvPr/>
          </p:nvSpPr>
          <p:spPr>
            <a:xfrm>
              <a:off x="9263906" y="2652993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125">
              <a:extLst>
                <a:ext uri="{FF2B5EF4-FFF2-40B4-BE49-F238E27FC236}">
                  <a16:creationId xmlns:a16="http://schemas.microsoft.com/office/drawing/2014/main" id="{688D8782-0212-4601-912A-2FD44D4B85BD}"/>
                </a:ext>
              </a:extLst>
            </p:cNvPr>
            <p:cNvSpPr/>
            <p:nvPr/>
          </p:nvSpPr>
          <p:spPr>
            <a:xfrm>
              <a:off x="9263906" y="3294692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126">
              <a:extLst>
                <a:ext uri="{FF2B5EF4-FFF2-40B4-BE49-F238E27FC236}">
                  <a16:creationId xmlns:a16="http://schemas.microsoft.com/office/drawing/2014/main" id="{CA11DBCB-3044-4E25-A45A-D719D7E0CBBF}"/>
                </a:ext>
              </a:extLst>
            </p:cNvPr>
            <p:cNvSpPr/>
            <p:nvPr/>
          </p:nvSpPr>
          <p:spPr>
            <a:xfrm rot="19301234">
              <a:off x="9244673" y="2040260"/>
              <a:ext cx="359912" cy="18707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127">
              <a:extLst>
                <a:ext uri="{FF2B5EF4-FFF2-40B4-BE49-F238E27FC236}">
                  <a16:creationId xmlns:a16="http://schemas.microsoft.com/office/drawing/2014/main" id="{6405A911-C2FD-4D9E-BC23-12DAB527E9F5}"/>
                </a:ext>
              </a:extLst>
            </p:cNvPr>
            <p:cNvSpPr/>
            <p:nvPr/>
          </p:nvSpPr>
          <p:spPr>
            <a:xfrm>
              <a:off x="10622480" y="2071243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128">
              <a:extLst>
                <a:ext uri="{FF2B5EF4-FFF2-40B4-BE49-F238E27FC236}">
                  <a16:creationId xmlns:a16="http://schemas.microsoft.com/office/drawing/2014/main" id="{E0949503-603B-4540-BCE9-00831FDBAD8E}"/>
                </a:ext>
              </a:extLst>
            </p:cNvPr>
            <p:cNvSpPr/>
            <p:nvPr/>
          </p:nvSpPr>
          <p:spPr>
            <a:xfrm rot="5400000">
              <a:off x="10619866" y="2652993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129">
              <a:extLst>
                <a:ext uri="{FF2B5EF4-FFF2-40B4-BE49-F238E27FC236}">
                  <a16:creationId xmlns:a16="http://schemas.microsoft.com/office/drawing/2014/main" id="{EA898C7B-83F7-4F26-AC12-2929AB41CBA2}"/>
                </a:ext>
              </a:extLst>
            </p:cNvPr>
            <p:cNvSpPr/>
            <p:nvPr/>
          </p:nvSpPr>
          <p:spPr>
            <a:xfrm rot="5400000">
              <a:off x="10619866" y="3298160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162BB5-2D5A-460A-8616-5E9882A0572D}"/>
                </a:ext>
              </a:extLst>
            </p:cNvPr>
            <p:cNvCxnSpPr/>
            <p:nvPr/>
          </p:nvCxnSpPr>
          <p:spPr>
            <a:xfrm flipH="1">
              <a:off x="929085" y="1300020"/>
              <a:ext cx="10448732" cy="98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C90DE3-A834-4200-A575-ADB283CBD054}"/>
                </a:ext>
              </a:extLst>
            </p:cNvPr>
            <p:cNvSpPr txBox="1"/>
            <p:nvPr/>
          </p:nvSpPr>
          <p:spPr>
            <a:xfrm>
              <a:off x="931848" y="836469"/>
              <a:ext cx="985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B6 ME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7BFFC84-6771-4FFF-BD67-CB66DE5B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8796" y="750555"/>
              <a:ext cx="601640" cy="537465"/>
            </a:xfrm>
            <a:prstGeom prst="rect">
              <a:avLst/>
            </a:prstGeom>
          </p:spPr>
        </p:pic>
        <p:sp>
          <p:nvSpPr>
            <p:cNvPr id="67" name="Right Arrow 112">
              <a:extLst>
                <a:ext uri="{FF2B5EF4-FFF2-40B4-BE49-F238E27FC236}">
                  <a16:creationId xmlns:a16="http://schemas.microsoft.com/office/drawing/2014/main" id="{A23A61AA-9403-4525-B155-7CBB16D4E341}"/>
                </a:ext>
              </a:extLst>
            </p:cNvPr>
            <p:cNvSpPr/>
            <p:nvPr/>
          </p:nvSpPr>
          <p:spPr>
            <a:xfrm rot="16200000">
              <a:off x="3708367" y="903403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Arrow 116">
              <a:extLst>
                <a:ext uri="{FF2B5EF4-FFF2-40B4-BE49-F238E27FC236}">
                  <a16:creationId xmlns:a16="http://schemas.microsoft.com/office/drawing/2014/main" id="{DD5887AD-CE73-480A-A463-943633C58323}"/>
                </a:ext>
              </a:extLst>
            </p:cNvPr>
            <p:cNvSpPr/>
            <p:nvPr/>
          </p:nvSpPr>
          <p:spPr>
            <a:xfrm rot="16200000">
              <a:off x="4940335" y="895286"/>
              <a:ext cx="359912" cy="187074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Arrow 105">
              <a:extLst>
                <a:ext uri="{FF2B5EF4-FFF2-40B4-BE49-F238E27FC236}">
                  <a16:creationId xmlns:a16="http://schemas.microsoft.com/office/drawing/2014/main" id="{44CD0556-6D4E-4E3C-B2C6-6F9DFF64B8B2}"/>
                </a:ext>
              </a:extLst>
            </p:cNvPr>
            <p:cNvSpPr/>
            <p:nvPr/>
          </p:nvSpPr>
          <p:spPr>
            <a:xfrm>
              <a:off x="6181655" y="897132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Arrow 105">
              <a:extLst>
                <a:ext uri="{FF2B5EF4-FFF2-40B4-BE49-F238E27FC236}">
                  <a16:creationId xmlns:a16="http://schemas.microsoft.com/office/drawing/2014/main" id="{EC793EAB-7752-49B5-B6C1-BC0AB327D522}"/>
                </a:ext>
              </a:extLst>
            </p:cNvPr>
            <p:cNvSpPr/>
            <p:nvPr/>
          </p:nvSpPr>
          <p:spPr>
            <a:xfrm>
              <a:off x="7555744" y="897132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Arrow 105">
              <a:extLst>
                <a:ext uri="{FF2B5EF4-FFF2-40B4-BE49-F238E27FC236}">
                  <a16:creationId xmlns:a16="http://schemas.microsoft.com/office/drawing/2014/main" id="{7AA0765B-EA4F-43A3-8B65-8E2ADC9255F6}"/>
                </a:ext>
              </a:extLst>
            </p:cNvPr>
            <p:cNvSpPr/>
            <p:nvPr/>
          </p:nvSpPr>
          <p:spPr>
            <a:xfrm>
              <a:off x="9244673" y="881062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Arrow 105">
              <a:extLst>
                <a:ext uri="{FF2B5EF4-FFF2-40B4-BE49-F238E27FC236}">
                  <a16:creationId xmlns:a16="http://schemas.microsoft.com/office/drawing/2014/main" id="{66269BC2-88A6-41D4-98DD-ED44CB93F3EC}"/>
                </a:ext>
              </a:extLst>
            </p:cNvPr>
            <p:cNvSpPr/>
            <p:nvPr/>
          </p:nvSpPr>
          <p:spPr>
            <a:xfrm>
              <a:off x="10611810" y="857070"/>
              <a:ext cx="359912" cy="187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CA76065-A3AB-45EB-9712-2C1BFD56365D}"/>
              </a:ext>
            </a:extLst>
          </p:cNvPr>
          <p:cNvSpPr txBox="1"/>
          <p:nvPr/>
        </p:nvSpPr>
        <p:spPr>
          <a:xfrm>
            <a:off x="2024726" y="61701"/>
            <a:ext cx="7813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– Exercise response in mitochondrial mutant mice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D575BE9-5F9A-450C-8E69-BE6E96D42A1A}"/>
              </a:ext>
            </a:extLst>
          </p:cNvPr>
          <p:cNvGrpSpPr/>
          <p:nvPr/>
        </p:nvGrpSpPr>
        <p:grpSpPr>
          <a:xfrm>
            <a:off x="3851361" y="4205264"/>
            <a:ext cx="3523650" cy="2503135"/>
            <a:chOff x="5634037" y="3645152"/>
            <a:chExt cx="4158033" cy="321284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649530F-3735-4FF6-82A8-4736460B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8843" y="4315038"/>
              <a:ext cx="692667" cy="69266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8CF9C9D-DE80-4A60-BA26-E72B737E0425}"/>
                </a:ext>
              </a:extLst>
            </p:cNvPr>
            <p:cNvSpPr txBox="1"/>
            <p:nvPr/>
          </p:nvSpPr>
          <p:spPr>
            <a:xfrm>
              <a:off x="7922086" y="3645152"/>
              <a:ext cx="974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VO2max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955FB0-8105-43F3-B04F-2768F7BDFE24}"/>
                </a:ext>
              </a:extLst>
            </p:cNvPr>
            <p:cNvSpPr txBox="1"/>
            <p:nvPr/>
          </p:nvSpPr>
          <p:spPr>
            <a:xfrm rot="16200000">
              <a:off x="5361686" y="5357489"/>
              <a:ext cx="914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running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6BB91A-586F-4F6A-AF18-1A9017CD4663}"/>
                </a:ext>
              </a:extLst>
            </p:cNvPr>
            <p:cNvSpPr txBox="1"/>
            <p:nvPr/>
          </p:nvSpPr>
          <p:spPr>
            <a:xfrm>
              <a:off x="9391394" y="3749238"/>
              <a:ext cx="3257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-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BCAF1D-0985-47F8-8E9E-0A0E57CEF2B7}"/>
                </a:ext>
              </a:extLst>
            </p:cNvPr>
            <p:cNvSpPr txBox="1"/>
            <p:nvPr/>
          </p:nvSpPr>
          <p:spPr>
            <a:xfrm>
              <a:off x="6061170" y="6154766"/>
              <a:ext cx="32573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-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6AB377D-B198-4D62-8F27-D23FA82A22EF}"/>
                </a:ext>
              </a:extLst>
            </p:cNvPr>
            <p:cNvCxnSpPr>
              <a:cxnSpLocks/>
            </p:cNvCxnSpPr>
            <p:nvPr/>
          </p:nvCxnSpPr>
          <p:spPr>
            <a:xfrm>
              <a:off x="7830483" y="4286611"/>
              <a:ext cx="0" cy="25713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577809D-6FA0-45D6-8F42-AFF14515D795}"/>
                </a:ext>
              </a:extLst>
            </p:cNvPr>
            <p:cNvCxnSpPr>
              <a:cxnSpLocks/>
            </p:cNvCxnSpPr>
            <p:nvPr/>
          </p:nvCxnSpPr>
          <p:spPr>
            <a:xfrm>
              <a:off x="6612406" y="6250488"/>
              <a:ext cx="317966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852AD4-EF51-44FA-AC63-7765078DBD74}"/>
                </a:ext>
              </a:extLst>
            </p:cNvPr>
            <p:cNvCxnSpPr>
              <a:cxnSpLocks/>
            </p:cNvCxnSpPr>
            <p:nvPr/>
          </p:nvCxnSpPr>
          <p:spPr>
            <a:xfrm>
              <a:off x="6612406" y="5285537"/>
              <a:ext cx="317966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CB00259-23EE-4C46-AA8F-42FB84BE0D2F}"/>
                </a:ext>
              </a:extLst>
            </p:cNvPr>
            <p:cNvSpPr txBox="1"/>
            <p:nvPr/>
          </p:nvSpPr>
          <p:spPr>
            <a:xfrm>
              <a:off x="8251672" y="3767006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2EF6BA8-A02D-42E6-9274-FA671DD96241}"/>
                </a:ext>
              </a:extLst>
            </p:cNvPr>
            <p:cNvSpPr txBox="1"/>
            <p:nvPr/>
          </p:nvSpPr>
          <p:spPr>
            <a:xfrm>
              <a:off x="7067437" y="3781647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7D040CE-7A40-4779-8BA9-B5B35222CAD2}"/>
                </a:ext>
              </a:extLst>
            </p:cNvPr>
            <p:cNvSpPr txBox="1"/>
            <p:nvPr/>
          </p:nvSpPr>
          <p:spPr>
            <a:xfrm>
              <a:off x="5992502" y="5352841"/>
              <a:ext cx="413896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90B270E-DF6E-4F74-A759-77DF9FF98CF9}"/>
                </a:ext>
              </a:extLst>
            </p:cNvPr>
            <p:cNvSpPr txBox="1"/>
            <p:nvPr/>
          </p:nvSpPr>
          <p:spPr>
            <a:xfrm>
              <a:off x="6017087" y="4427978"/>
              <a:ext cx="413896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E65B446-115B-45F1-8452-85FACE8C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7539" y="4505896"/>
              <a:ext cx="692667" cy="66165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3D8DD32-3654-479F-8676-98854D41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2870" y="5437187"/>
              <a:ext cx="671678" cy="661652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7A72598-0A9D-402F-9193-8FE80772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843" y="5388742"/>
              <a:ext cx="681112" cy="661652"/>
            </a:xfrm>
            <a:prstGeom prst="rect">
              <a:avLst/>
            </a:prstGeom>
          </p:spPr>
        </p:pic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F6CB166-E9AD-486E-B44F-7538472D8F60}"/>
                </a:ext>
              </a:extLst>
            </p:cNvPr>
            <p:cNvCxnSpPr>
              <a:cxnSpLocks/>
            </p:cNvCxnSpPr>
            <p:nvPr/>
          </p:nvCxnSpPr>
          <p:spPr>
            <a:xfrm>
              <a:off x="9039326" y="4286610"/>
              <a:ext cx="0" cy="25713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0DFB7738-B42E-4728-93EB-2CC3CFAE2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848" y="4842199"/>
            <a:ext cx="601640" cy="5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1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2A9C9-28DD-4934-9340-330767F3F616}"/>
              </a:ext>
            </a:extLst>
          </p:cNvPr>
          <p:cNvSpPr txBox="1"/>
          <p:nvPr/>
        </p:nvSpPr>
        <p:spPr>
          <a:xfrm>
            <a:off x="551533" y="123845"/>
            <a:ext cx="1123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pathways mediate differential exercise response in mitochondrial mutant mice?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85FA8-E640-4788-93ED-95073282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4" y="2962275"/>
            <a:ext cx="4619625" cy="389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B64D4-3CCD-4EFC-8D63-9659A21CA37B}"/>
              </a:ext>
            </a:extLst>
          </p:cNvPr>
          <p:cNvSpPr txBox="1"/>
          <p:nvPr/>
        </p:nvSpPr>
        <p:spPr>
          <a:xfrm>
            <a:off x="4545368" y="754602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RNA-Seq of M. soleus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9EB36-A69D-4B9E-9528-F70520B917EA}"/>
              </a:ext>
            </a:extLst>
          </p:cNvPr>
          <p:cNvSpPr txBox="1"/>
          <p:nvPr/>
        </p:nvSpPr>
        <p:spPr>
          <a:xfrm>
            <a:off x="2370338" y="1029810"/>
            <a:ext cx="616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Exercised (6 mice) and non-exercised (6 mice) from each 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7E444-E45F-41B3-A705-446062A7C94B}"/>
              </a:ext>
            </a:extLst>
          </p:cNvPr>
          <p:cNvSpPr txBox="1"/>
          <p:nvPr/>
        </p:nvSpPr>
        <p:spPr>
          <a:xfrm>
            <a:off x="1136341" y="1404560"/>
            <a:ext cx="952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Exercised subdivided into 3 responders and 3 non-responders (according to treadmill performance)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9AADB-4429-490B-A772-9B5F69E626C6}"/>
              </a:ext>
            </a:extLst>
          </p:cNvPr>
          <p:cNvSpPr txBox="1"/>
          <p:nvPr/>
        </p:nvSpPr>
        <p:spPr>
          <a:xfrm>
            <a:off x="2319045" y="2427713"/>
            <a:ext cx="745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ANT1 mice show biggest difference in expression profile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959C9-5C27-491B-8FA3-CE4AA064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77500" y="1958851"/>
            <a:ext cx="3347999" cy="5910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4D96B0-C7EC-492D-AD26-E78004010870}"/>
              </a:ext>
            </a:extLst>
          </p:cNvPr>
          <p:cNvSpPr txBox="1"/>
          <p:nvPr/>
        </p:nvSpPr>
        <p:spPr>
          <a:xfrm>
            <a:off x="5138478" y="57296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ANT1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DB7D3-0A09-47F1-ADCA-9E8E8692E3F1}"/>
              </a:ext>
            </a:extLst>
          </p:cNvPr>
          <p:cNvSpPr txBox="1"/>
          <p:nvPr/>
        </p:nvSpPr>
        <p:spPr>
          <a:xfrm>
            <a:off x="5201954" y="500932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IAI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06DBB-6554-4B18-B10E-36E45EBB71FF}"/>
              </a:ext>
            </a:extLst>
          </p:cNvPr>
          <p:cNvSpPr txBox="1"/>
          <p:nvPr/>
        </p:nvSpPr>
        <p:spPr>
          <a:xfrm>
            <a:off x="5121803" y="4335268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ND5 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173C5-9955-4DD8-988B-1AA97AAEF6E3}"/>
              </a:ext>
            </a:extLst>
          </p:cNvPr>
          <p:cNvSpPr txBox="1"/>
          <p:nvPr/>
        </p:nvSpPr>
        <p:spPr>
          <a:xfrm>
            <a:off x="5092694" y="3775907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EC77 ME</a:t>
            </a:r>
          </a:p>
        </p:txBody>
      </p:sp>
    </p:spTree>
    <p:extLst>
      <p:ext uri="{BB962C8B-B14F-4D97-AF65-F5344CB8AC3E}">
        <p14:creationId xmlns:p14="http://schemas.microsoft.com/office/powerpoint/2010/main" val="30012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9E71EF-F74B-4931-BCEA-3747CC561046}"/>
              </a:ext>
            </a:extLst>
          </p:cNvPr>
          <p:cNvSpPr txBox="1"/>
          <p:nvPr/>
        </p:nvSpPr>
        <p:spPr>
          <a:xfrm>
            <a:off x="2007348" y="155029"/>
            <a:ext cx="8177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Metabolic/mitochondrial pathways are differentially regulated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AD3449-7357-41DC-8E37-C0FCA36EF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54447"/>
              </p:ext>
            </p:extLst>
          </p:nvPr>
        </p:nvGraphicFramePr>
        <p:xfrm>
          <a:off x="2604147" y="616694"/>
          <a:ext cx="6289200" cy="3537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355">
                  <a:extLst>
                    <a:ext uri="{9D8B030D-6E8A-4147-A177-3AD203B41FA5}">
                      <a16:colId xmlns:a16="http://schemas.microsoft.com/office/drawing/2014/main" val="665186518"/>
                    </a:ext>
                  </a:extLst>
                </a:gridCol>
                <a:gridCol w="3220672">
                  <a:extLst>
                    <a:ext uri="{9D8B030D-6E8A-4147-A177-3AD203B41FA5}">
                      <a16:colId xmlns:a16="http://schemas.microsoft.com/office/drawing/2014/main" val="1692343457"/>
                    </a:ext>
                  </a:extLst>
                </a:gridCol>
                <a:gridCol w="647394">
                  <a:extLst>
                    <a:ext uri="{9D8B030D-6E8A-4147-A177-3AD203B41FA5}">
                      <a16:colId xmlns:a16="http://schemas.microsoft.com/office/drawing/2014/main" val="1997860691"/>
                    </a:ext>
                  </a:extLst>
                </a:gridCol>
                <a:gridCol w="39414">
                  <a:extLst>
                    <a:ext uri="{9D8B030D-6E8A-4147-A177-3AD203B41FA5}">
                      <a16:colId xmlns:a16="http://schemas.microsoft.com/office/drawing/2014/main" val="1849592304"/>
                    </a:ext>
                  </a:extLst>
                </a:gridCol>
                <a:gridCol w="39414">
                  <a:extLst>
                    <a:ext uri="{9D8B030D-6E8A-4147-A177-3AD203B41FA5}">
                      <a16:colId xmlns:a16="http://schemas.microsoft.com/office/drawing/2014/main" val="804328012"/>
                    </a:ext>
                  </a:extLst>
                </a:gridCol>
                <a:gridCol w="648317">
                  <a:extLst>
                    <a:ext uri="{9D8B030D-6E8A-4147-A177-3AD203B41FA5}">
                      <a16:colId xmlns:a16="http://schemas.microsoft.com/office/drawing/2014/main" val="3786322892"/>
                    </a:ext>
                  </a:extLst>
                </a:gridCol>
                <a:gridCol w="648317">
                  <a:extLst>
                    <a:ext uri="{9D8B030D-6E8A-4147-A177-3AD203B41FA5}">
                      <a16:colId xmlns:a16="http://schemas.microsoft.com/office/drawing/2014/main" val="2005558051"/>
                    </a:ext>
                  </a:extLst>
                </a:gridCol>
                <a:gridCol w="648317">
                  <a:extLst>
                    <a:ext uri="{9D8B030D-6E8A-4147-A177-3AD203B41FA5}">
                      <a16:colId xmlns:a16="http://schemas.microsoft.com/office/drawing/2014/main" val="3734759598"/>
                    </a:ext>
                  </a:extLst>
                </a:gridCol>
              </a:tblGrid>
              <a:tr h="655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#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Processes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pValue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Min FDR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p-value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FDR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In Data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ctr"/>
                </a:tc>
                <a:extLst>
                  <a:ext uri="{0D108BD9-81ED-4DB2-BD59-A6C34878D82A}">
                    <a16:rowId xmlns:a16="http://schemas.microsoft.com/office/drawing/2014/main" val="511512403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2"/>
                        </a:rPr>
                        <a:t>generation of precursor metabolites and energy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3.941E-14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1.853E-10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961773952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3"/>
                        </a:rPr>
                        <a:t>electron transport chain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1.632E-13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3.835E-10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2129055579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4"/>
                        </a:rPr>
                        <a:t>oxidation-reduction process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1284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4.088E-10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5.830E-07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378834464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5"/>
                        </a:rPr>
                        <a:t>response to abiotic stimulus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2051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4.961E-10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5.830E-07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373927417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6"/>
                        </a:rPr>
                        <a:t>cellular metabolic process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9716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1.805E-09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1.581E-06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46977460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7"/>
                        </a:rPr>
                        <a:t>phosphorylation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1705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2.017E-09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1.581E-06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3003084854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8"/>
                        </a:rPr>
                        <a:t>ATP metabolic process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2.556E-09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1.630E-06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9700816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9"/>
                        </a:rPr>
                        <a:t>respiratory electron transport chain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2.774E-09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1.630E-06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3785467623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10"/>
                        </a:rPr>
                        <a:t>mitochondrial ATP synthesis coupled electron transport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3.483E-09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1.802E-06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1280301637"/>
                  </a:ext>
                </a:extLst>
              </a:tr>
              <a:tr h="27071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11"/>
                        </a:rPr>
                        <a:t>ATP synthesis coupled electron transport</a:t>
                      </a:r>
                      <a:endParaRPr lang="en-US" sz="900" b="0" i="0" u="sng" strike="noStrike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3.833E-09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1.802E-06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11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7" marR="7007" marT="7007" marB="0" anchor="b"/>
                </a:tc>
                <a:extLst>
                  <a:ext uri="{0D108BD9-81ED-4DB2-BD59-A6C34878D82A}">
                    <a16:rowId xmlns:a16="http://schemas.microsoft.com/office/drawing/2014/main" val="29449385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F8A27C-5939-4227-91D2-5C8598D6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12528"/>
              </p:ext>
            </p:extLst>
          </p:nvPr>
        </p:nvGraphicFramePr>
        <p:xfrm>
          <a:off x="7238260" y="5389930"/>
          <a:ext cx="2438400" cy="9753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451312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50227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075988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219439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ANT1.ME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EC77.ME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576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159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781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0.780411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0.244561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401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IAI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0.659561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0.366472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0.130163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5272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2FA1A0-8F85-4949-9D33-CE31C37C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42845"/>
              </p:ext>
            </p:extLst>
          </p:nvPr>
        </p:nvGraphicFramePr>
        <p:xfrm>
          <a:off x="2007348" y="5386803"/>
          <a:ext cx="2438400" cy="978487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451312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50227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075988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219439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ANT1.ME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EC77.ME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576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159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977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781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401655"/>
                  </a:ext>
                </a:extLst>
              </a:tr>
              <a:tr h="1936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IAI 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5272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2071780-F61E-4920-8027-EF26CE4D2BF5}"/>
              </a:ext>
            </a:extLst>
          </p:cNvPr>
          <p:cNvSpPr txBox="1"/>
          <p:nvPr/>
        </p:nvSpPr>
        <p:spPr>
          <a:xfrm>
            <a:off x="2352369" y="4384633"/>
            <a:ext cx="699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Pairwise differential gene expression between strains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B89EE-1B15-471A-BEE9-DBA4847256AD}"/>
              </a:ext>
            </a:extLst>
          </p:cNvPr>
          <p:cNvSpPr txBox="1"/>
          <p:nvPr/>
        </p:nvSpPr>
        <p:spPr>
          <a:xfrm>
            <a:off x="1331650" y="4989928"/>
            <a:ext cx="409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significant genes (adj. p-value)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01C2F-3BD8-49D6-B9B9-B3FD26CF22B9}"/>
              </a:ext>
            </a:extLst>
          </p:cNvPr>
          <p:cNvSpPr txBox="1"/>
          <p:nvPr/>
        </p:nvSpPr>
        <p:spPr>
          <a:xfrm>
            <a:off x="7413424" y="4989928"/>
            <a:ext cx="20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normalized</a:t>
            </a:r>
          </a:p>
        </p:txBody>
      </p:sp>
    </p:spTree>
    <p:extLst>
      <p:ext uri="{BB962C8B-B14F-4D97-AF65-F5344CB8AC3E}">
        <p14:creationId xmlns:p14="http://schemas.microsoft.com/office/powerpoint/2010/main" val="41355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94F24-54EB-4440-A267-D5879CD7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76" y="749025"/>
            <a:ext cx="5090024" cy="4692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8EE782-2136-49BC-BC93-99075CF986B1}"/>
              </a:ext>
            </a:extLst>
          </p:cNvPr>
          <p:cNvSpPr txBox="1">
            <a:spLocks/>
          </p:cNvSpPr>
          <p:nvPr/>
        </p:nvSpPr>
        <p:spPr>
          <a:xfrm>
            <a:off x="2959963" y="-297657"/>
            <a:ext cx="59362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+mn-lt"/>
              </a:rPr>
              <a:t>Mitochondrial mutant mouse models</a:t>
            </a:r>
            <a:endParaRPr lang="en-US" sz="28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FF06E-0C29-4A67-A8DD-46B5ED73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993" y="882241"/>
            <a:ext cx="681112" cy="66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B21ED-7178-4F9F-8255-191ACB13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993" y="3305777"/>
            <a:ext cx="692667" cy="661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FA9A6-9FA0-4B10-91F7-9A3CF7BE7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336" y="4549773"/>
            <a:ext cx="671677" cy="661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418C3-8E5C-4ED4-AAE5-5023EA7E1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993" y="2031124"/>
            <a:ext cx="692667" cy="692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61513-B791-40A7-A171-308AA0600F8A}"/>
              </a:ext>
            </a:extLst>
          </p:cNvPr>
          <p:cNvSpPr txBox="1"/>
          <p:nvPr/>
        </p:nvSpPr>
        <p:spPr>
          <a:xfrm>
            <a:off x="7151050" y="146716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ND5 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C758E-8E1A-47B1-854A-14530B279934}"/>
              </a:ext>
            </a:extLst>
          </p:cNvPr>
          <p:cNvSpPr txBox="1"/>
          <p:nvPr/>
        </p:nvSpPr>
        <p:spPr>
          <a:xfrm>
            <a:off x="7103927" y="263664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ANT1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5EF2B-6D2F-42D3-B4A0-EF6F037A8185}"/>
              </a:ext>
            </a:extLst>
          </p:cNvPr>
          <p:cNvSpPr txBox="1"/>
          <p:nvPr/>
        </p:nvSpPr>
        <p:spPr>
          <a:xfrm>
            <a:off x="7275411" y="386025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IAI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08D37-31B6-4399-A33A-CEC97564D3E0}"/>
              </a:ext>
            </a:extLst>
          </p:cNvPr>
          <p:cNvSpPr txBox="1"/>
          <p:nvPr/>
        </p:nvSpPr>
        <p:spPr>
          <a:xfrm>
            <a:off x="7154207" y="5162275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EC77 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018CAF-CAA8-448C-BC63-AED10A558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6431" y="2527181"/>
            <a:ext cx="788999" cy="704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FA1747-8F77-4BBC-8927-F3A868A8C6C0}"/>
              </a:ext>
            </a:extLst>
          </p:cNvPr>
          <p:cNvSpPr txBox="1"/>
          <p:nvPr/>
        </p:nvSpPr>
        <p:spPr>
          <a:xfrm>
            <a:off x="9634793" y="324433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B6 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89E29A-A54E-499E-B984-686006CFEA53}"/>
              </a:ext>
            </a:extLst>
          </p:cNvPr>
          <p:cNvSpPr txBox="1"/>
          <p:nvPr/>
        </p:nvSpPr>
        <p:spPr>
          <a:xfrm>
            <a:off x="470019" y="6041243"/>
            <a:ext cx="1154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Hypothesis: Mitochondrial genotypes modify exercise physiology and exercise response</a:t>
            </a:r>
          </a:p>
        </p:txBody>
      </p:sp>
    </p:spTree>
    <p:extLst>
      <p:ext uri="{BB962C8B-B14F-4D97-AF65-F5344CB8AC3E}">
        <p14:creationId xmlns:p14="http://schemas.microsoft.com/office/powerpoint/2010/main" val="1220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A011BA-E18C-451C-9324-2344CDCD7DFF}"/>
              </a:ext>
            </a:extLst>
          </p:cNvPr>
          <p:cNvSpPr txBox="1"/>
          <p:nvPr/>
        </p:nvSpPr>
        <p:spPr>
          <a:xfrm>
            <a:off x="2050528" y="87841"/>
            <a:ext cx="837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Pairwise differential gene expression between exercised - rested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71DADE-DCF8-4FC9-A35C-C5E499FB3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23172"/>
              </p:ext>
            </p:extLst>
          </p:nvPr>
        </p:nvGraphicFramePr>
        <p:xfrm>
          <a:off x="1350391" y="1346464"/>
          <a:ext cx="3454400" cy="58674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10943587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89709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43667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90766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655831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IAI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1876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 - rested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280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resp. - non-resp.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044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CC628F-5AE2-43F0-AA65-0AD51A8422FD}"/>
              </a:ext>
            </a:extLst>
          </p:cNvPr>
          <p:cNvSpPr txBox="1"/>
          <p:nvPr/>
        </p:nvSpPr>
        <p:spPr>
          <a:xfrm>
            <a:off x="1112134" y="885071"/>
            <a:ext cx="409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significant genes (adj. p-value)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257A74-24D7-4F14-8A09-11B4E4650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40013"/>
              </p:ext>
            </p:extLst>
          </p:nvPr>
        </p:nvGraphicFramePr>
        <p:xfrm>
          <a:off x="6882658" y="1254403"/>
          <a:ext cx="3454400" cy="652156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10943587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897093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43667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90766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655831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ND5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IAI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EC77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ANT1 ME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18764"/>
                  </a:ext>
                </a:extLst>
              </a:tr>
              <a:tr h="239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 - rested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0.5568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0.2123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0.849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0.9998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28096"/>
                  </a:ext>
                </a:extLst>
              </a:tr>
              <a:tr h="222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resp. - non-resp.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0.5565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0.9999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0.8203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044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7F31B8-4730-42D6-8EA8-637BC76696F3}"/>
              </a:ext>
            </a:extLst>
          </p:cNvPr>
          <p:cNvSpPr txBox="1"/>
          <p:nvPr/>
        </p:nvSpPr>
        <p:spPr>
          <a:xfrm>
            <a:off x="7716174" y="885071"/>
            <a:ext cx="21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adj. p-value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732463-3273-4501-B040-FF53717E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67" y="2712239"/>
            <a:ext cx="2505317" cy="2436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3C828-3DC2-4D52-AAE0-5DF15258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41" y="2689001"/>
            <a:ext cx="2505317" cy="2459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EA2F9-4E9E-46F3-9761-D15C11E6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553" y="2661847"/>
            <a:ext cx="2559993" cy="251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FA2E4D-163E-486B-B9D5-9CDF43442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922" y="2630742"/>
            <a:ext cx="2559993" cy="2518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CC030D-E12A-4D50-9BFD-7B6201C60BDE}"/>
              </a:ext>
            </a:extLst>
          </p:cNvPr>
          <p:cNvSpPr txBox="1"/>
          <p:nvPr/>
        </p:nvSpPr>
        <p:spPr>
          <a:xfrm>
            <a:off x="1291815" y="228858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ND5 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FCECD-8424-42BF-81DC-A22D3EC57457}"/>
              </a:ext>
            </a:extLst>
          </p:cNvPr>
          <p:cNvSpPr txBox="1"/>
          <p:nvPr/>
        </p:nvSpPr>
        <p:spPr>
          <a:xfrm>
            <a:off x="9724447" y="223573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ANT1 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397BE-53D0-44C1-8FBF-174C95207E4E}"/>
              </a:ext>
            </a:extLst>
          </p:cNvPr>
          <p:cNvSpPr txBox="1"/>
          <p:nvPr/>
        </p:nvSpPr>
        <p:spPr>
          <a:xfrm>
            <a:off x="6908546" y="2236454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EC77 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F8FD0-2A3E-4BAB-B8B2-AB99AC793E91}"/>
              </a:ext>
            </a:extLst>
          </p:cNvPr>
          <p:cNvSpPr txBox="1"/>
          <p:nvPr/>
        </p:nvSpPr>
        <p:spPr>
          <a:xfrm>
            <a:off x="4268016" y="224212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IAI 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408D5-E8A7-485A-8696-25658A34EC6F}"/>
              </a:ext>
            </a:extLst>
          </p:cNvPr>
          <p:cNvSpPr txBox="1"/>
          <p:nvPr/>
        </p:nvSpPr>
        <p:spPr>
          <a:xfrm>
            <a:off x="2431190" y="5770495"/>
            <a:ext cx="719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Longterm</a:t>
            </a:r>
            <a:r>
              <a:rPr lang="en-US" dirty="0">
                <a:sym typeface="Wingdings" panose="05000000000000000000" pitchFamily="2" charset="2"/>
              </a:rPr>
              <a:t> exercise does not change transcriptional profile in M. soleus?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3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45732A-867A-457C-848C-7BD297A76B08}"/>
              </a:ext>
            </a:extLst>
          </p:cNvPr>
          <p:cNvSpPr txBox="1"/>
          <p:nvPr/>
        </p:nvSpPr>
        <p:spPr>
          <a:xfrm>
            <a:off x="551533" y="123845"/>
            <a:ext cx="1123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pathways mediate differential exercise response in mitochondrial mutant mice?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722A8-7612-40C5-B7FF-401BF512E060}"/>
              </a:ext>
            </a:extLst>
          </p:cNvPr>
          <p:cNvSpPr txBox="1"/>
          <p:nvPr/>
        </p:nvSpPr>
        <p:spPr>
          <a:xfrm>
            <a:off x="719091" y="852256"/>
            <a:ext cx="100503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Further analysis: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 Set Enrichment Analysis (pathway analysis that takes cumulative evidence from all genes)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Correlation of gene expression with covariables (VO2max, running time, RER) across and within strains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Compare distances/pathways between strains for rested and exercised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C0A8C-320E-4B20-A428-43C7559C8540}"/>
              </a:ext>
            </a:extLst>
          </p:cNvPr>
          <p:cNvSpPr txBox="1"/>
          <p:nvPr/>
        </p:nvSpPr>
        <p:spPr>
          <a:xfrm>
            <a:off x="551533" y="3429000"/>
            <a:ext cx="7949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Planned: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RNASeq</a:t>
            </a:r>
            <a:r>
              <a:rPr lang="en-US" dirty="0"/>
              <a:t> for B6 ME (will be sent next week)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RNASeq</a:t>
            </a:r>
            <a:r>
              <a:rPr lang="en-US" dirty="0"/>
              <a:t> for hearts of exercised vs rested (raw data back)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RNASeq</a:t>
            </a:r>
            <a:r>
              <a:rPr lang="en-US" dirty="0"/>
              <a:t>/metabolomics for skeletal muscle (M. soleus) after acute exercise (1h)?</a:t>
            </a:r>
          </a:p>
        </p:txBody>
      </p:sp>
    </p:spTree>
    <p:extLst>
      <p:ext uri="{BB962C8B-B14F-4D97-AF65-F5344CB8AC3E}">
        <p14:creationId xmlns:p14="http://schemas.microsoft.com/office/powerpoint/2010/main" val="244496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 for your attention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1842" y="1710247"/>
            <a:ext cx="5907255" cy="4665614"/>
            <a:chOff x="1559156" y="1660815"/>
            <a:chExt cx="2280804" cy="1976611"/>
          </a:xfrm>
        </p:grpSpPr>
        <p:grpSp>
          <p:nvGrpSpPr>
            <p:cNvPr id="5" name="Group 4"/>
            <p:cNvGrpSpPr/>
            <p:nvPr/>
          </p:nvGrpSpPr>
          <p:grpSpPr>
            <a:xfrm>
              <a:off x="1559156" y="1660815"/>
              <a:ext cx="2280804" cy="1976611"/>
              <a:chOff x="1530581" y="1656052"/>
              <a:chExt cx="2280804" cy="197661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629295" y="3150524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931324" y="2479964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3358342" y="2765890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1629295" y="2473821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/>
              <p:cNvSpPr/>
              <p:nvPr/>
            </p:nvSpPr>
            <p:spPr>
              <a:xfrm>
                <a:off x="3223953" y="3436451"/>
                <a:ext cx="285403" cy="196212"/>
              </a:xfrm>
              <a:prstGeom prst="arc">
                <a:avLst>
                  <a:gd name="adj1" fmla="val 16200000"/>
                  <a:gd name="adj2" fmla="val 511420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637607" y="3346737"/>
                <a:ext cx="1729047" cy="2859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rc 12"/>
              <p:cNvSpPr/>
              <p:nvPr/>
            </p:nvSpPr>
            <p:spPr>
              <a:xfrm>
                <a:off x="3513511" y="2765889"/>
                <a:ext cx="293717" cy="196212"/>
              </a:xfrm>
              <a:prstGeom prst="arc">
                <a:avLst>
                  <a:gd name="adj1" fmla="val 16200000"/>
                  <a:gd name="adj2" fmla="val 56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3509356" y="2857029"/>
                <a:ext cx="302029" cy="67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629295" y="2357438"/>
                <a:ext cx="8312" cy="786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1930588" y="2061577"/>
                <a:ext cx="736" cy="4122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530581" y="2261037"/>
                <a:ext cx="214052" cy="176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744633" y="1910430"/>
                <a:ext cx="264277" cy="527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535949" y="1733440"/>
                <a:ext cx="269039" cy="5245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800226" y="1733439"/>
                <a:ext cx="214052" cy="176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/>
              <p:cNvSpPr/>
              <p:nvPr/>
            </p:nvSpPr>
            <p:spPr>
              <a:xfrm rot="11458499">
                <a:off x="1543068" y="3143879"/>
                <a:ext cx="346764" cy="216319"/>
              </a:xfrm>
              <a:prstGeom prst="arc">
                <a:avLst>
                  <a:gd name="adj1" fmla="val 17185081"/>
                  <a:gd name="adj2" fmla="val 222283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8040364">
                <a:off x="1418839" y="1915135"/>
                <a:ext cx="743950" cy="22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0m/min</a:t>
                </a:r>
              </a:p>
            </p:txBody>
          </p:sp>
        </p:grpSp>
        <p:pic>
          <p:nvPicPr>
            <p:cNvPr id="6" name="Picture 4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710" y="2289283"/>
              <a:ext cx="1842952" cy="107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Oval Callout 23"/>
          <p:cNvSpPr/>
          <p:nvPr/>
        </p:nvSpPr>
        <p:spPr>
          <a:xfrm>
            <a:off x="5071197" y="2088069"/>
            <a:ext cx="2468447" cy="890252"/>
          </a:xfrm>
          <a:prstGeom prst="wedgeEllipseCallout">
            <a:avLst>
              <a:gd name="adj1" fmla="val -52788"/>
              <a:gd name="adj2" fmla="val 10265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135228" y="2357850"/>
            <a:ext cx="234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Whew, done for today!</a:t>
            </a:r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7590D917-C43A-4930-932B-F7288806E88D}"/>
              </a:ext>
            </a:extLst>
          </p:cNvPr>
          <p:cNvSpPr/>
          <p:nvPr/>
        </p:nvSpPr>
        <p:spPr>
          <a:xfrm rot="18772614">
            <a:off x="5066391" y="3822244"/>
            <a:ext cx="104200" cy="67521"/>
          </a:xfrm>
          <a:prstGeom prst="teardrop">
            <a:avLst>
              <a:gd name="adj" fmla="val 1110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7590D917-C43A-4930-932B-F7288806E88D}"/>
              </a:ext>
            </a:extLst>
          </p:cNvPr>
          <p:cNvSpPr/>
          <p:nvPr/>
        </p:nvSpPr>
        <p:spPr>
          <a:xfrm rot="18772614" flipH="1">
            <a:off x="5678263" y="3593547"/>
            <a:ext cx="84271" cy="108443"/>
          </a:xfrm>
          <a:prstGeom prst="teardrop">
            <a:avLst>
              <a:gd name="adj" fmla="val 1110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7590D917-C43A-4930-932B-F7288806E88D}"/>
              </a:ext>
            </a:extLst>
          </p:cNvPr>
          <p:cNvSpPr/>
          <p:nvPr/>
        </p:nvSpPr>
        <p:spPr>
          <a:xfrm rot="18772614">
            <a:off x="5365888" y="3605175"/>
            <a:ext cx="72477" cy="117330"/>
          </a:xfrm>
          <a:prstGeom prst="teardrop">
            <a:avLst>
              <a:gd name="adj" fmla="val 1110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7590D917-C43A-4930-932B-F7288806E88D}"/>
              </a:ext>
            </a:extLst>
          </p:cNvPr>
          <p:cNvSpPr/>
          <p:nvPr/>
        </p:nvSpPr>
        <p:spPr>
          <a:xfrm rot="18772614">
            <a:off x="4984853" y="4013942"/>
            <a:ext cx="82826" cy="45719"/>
          </a:xfrm>
          <a:prstGeom prst="teardrop">
            <a:avLst>
              <a:gd name="adj" fmla="val 111074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5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AD2CB2-292E-4EF6-B53F-2024B5969CE9}"/>
              </a:ext>
            </a:extLst>
          </p:cNvPr>
          <p:cNvSpPr txBox="1"/>
          <p:nvPr/>
        </p:nvSpPr>
        <p:spPr>
          <a:xfrm>
            <a:off x="621022" y="1061778"/>
            <a:ext cx="682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1) Exercise physiology in mitochondrial mutant mice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27248-FE7B-4BC3-9476-E8B7E84B5719}"/>
              </a:ext>
            </a:extLst>
          </p:cNvPr>
          <p:cNvSpPr txBox="1"/>
          <p:nvPr/>
        </p:nvSpPr>
        <p:spPr>
          <a:xfrm>
            <a:off x="621022" y="3162397"/>
            <a:ext cx="9479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2) Exercise response to endurance exercise in mitochondrial mutant mice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DE5D3-DC41-4F26-8EBE-F39167701954}"/>
              </a:ext>
            </a:extLst>
          </p:cNvPr>
          <p:cNvSpPr txBox="1"/>
          <p:nvPr/>
        </p:nvSpPr>
        <p:spPr>
          <a:xfrm>
            <a:off x="1894405" y="166259"/>
            <a:ext cx="811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err="1"/>
              <a:t>Exercise</a:t>
            </a:r>
            <a:r>
              <a:rPr lang="de-DE" sz="2800" b="1" dirty="0"/>
              <a:t> in Mouse Models </a:t>
            </a:r>
            <a:r>
              <a:rPr lang="de-DE" sz="2800" b="1" dirty="0" err="1"/>
              <a:t>for</a:t>
            </a:r>
            <a:r>
              <a:rPr lang="de-DE" sz="2800" b="1" dirty="0"/>
              <a:t> Mitochondrial </a:t>
            </a:r>
            <a:r>
              <a:rPr lang="de-DE" sz="2800" b="1" dirty="0" err="1"/>
              <a:t>Diseases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DC038-59A7-4E86-BC8A-0E51AE23AB14}"/>
              </a:ext>
            </a:extLst>
          </p:cNvPr>
          <p:cNvSpPr txBox="1"/>
          <p:nvPr/>
        </p:nvSpPr>
        <p:spPr>
          <a:xfrm>
            <a:off x="1065320" y="1718189"/>
            <a:ext cx="780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How do different mitochondrial mutations affect basic and exercise physiology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Which factors limit the exercise capacity in mitochondrial mutant mice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0ADB3-F8B8-4246-A2DE-333E788A0B4D}"/>
              </a:ext>
            </a:extLst>
          </p:cNvPr>
          <p:cNvGrpSpPr/>
          <p:nvPr/>
        </p:nvGrpSpPr>
        <p:grpSpPr>
          <a:xfrm>
            <a:off x="-360184" y="3821518"/>
            <a:ext cx="12912368" cy="2552461"/>
            <a:chOff x="-336238" y="3487995"/>
            <a:chExt cx="12912368" cy="25524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033736-12A3-4449-92F4-7E88CC1101C8}"/>
                </a:ext>
              </a:extLst>
            </p:cNvPr>
            <p:cNvGrpSpPr/>
            <p:nvPr/>
          </p:nvGrpSpPr>
          <p:grpSpPr>
            <a:xfrm>
              <a:off x="685939" y="3487995"/>
              <a:ext cx="10290110" cy="2552461"/>
              <a:chOff x="-216" y="2165223"/>
              <a:chExt cx="10290110" cy="255246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67E81B9-9B71-4FF9-BB43-10C1E599A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0471" y="2766349"/>
                <a:ext cx="942942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5F86CC1-4A40-41DA-A033-8E5DCA809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471" y="2662622"/>
                <a:ext cx="0" cy="1037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7C750-B524-44A2-8673-FE4A1EEFCC8E}"/>
                  </a:ext>
                </a:extLst>
              </p:cNvPr>
              <p:cNvSpPr txBox="1"/>
              <p:nvPr/>
            </p:nvSpPr>
            <p:spPr>
              <a:xfrm>
                <a:off x="-216" y="2165223"/>
                <a:ext cx="1057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 weeks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78A8F5E-1E77-4A73-ACEE-D0DCECB85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0470" y="2766349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DDAB5A0-BA1E-4168-87FD-2F1B4262A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589" y="2632330"/>
                <a:ext cx="113595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4C5A8F-0655-4BA5-8BE2-A56FAAD5BC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4616" y="2752105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49BA24-D6B7-445A-B13B-078577281ED5}"/>
                  </a:ext>
                </a:extLst>
              </p:cNvPr>
              <p:cNvSpPr txBox="1"/>
              <p:nvPr/>
            </p:nvSpPr>
            <p:spPr>
              <a:xfrm>
                <a:off x="1036915" y="2250326"/>
                <a:ext cx="1336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 days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6DCA1AA-A2F9-4B72-9894-F8E3A5CA0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398" y="2614219"/>
                <a:ext cx="1041841" cy="103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8972B-4A17-4401-85FD-27C72DB6F9E8}"/>
                  </a:ext>
                </a:extLst>
              </p:cNvPr>
              <p:cNvSpPr txBox="1"/>
              <p:nvPr/>
            </p:nvSpPr>
            <p:spPr>
              <a:xfrm>
                <a:off x="2294522" y="2260942"/>
                <a:ext cx="1336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 days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6AEA4F6-940C-41B7-A2E5-B9B5D001BF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118" y="2747307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FFFD261-13C8-415F-A1EE-BDCC240DF385}"/>
                  </a:ext>
                </a:extLst>
              </p:cNvPr>
              <p:cNvGrpSpPr/>
              <p:nvPr/>
            </p:nvGrpSpPr>
            <p:grpSpPr>
              <a:xfrm>
                <a:off x="4673678" y="2928927"/>
                <a:ext cx="1188356" cy="792695"/>
                <a:chOff x="1466046" y="1738202"/>
                <a:chExt cx="2373914" cy="189922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6C73BC50-D081-4217-BE74-19872D70ECC7}"/>
                    </a:ext>
                  </a:extLst>
                </p:cNvPr>
                <p:cNvGrpSpPr/>
                <p:nvPr/>
              </p:nvGrpSpPr>
              <p:grpSpPr>
                <a:xfrm>
                  <a:off x="1466046" y="1738202"/>
                  <a:ext cx="2373914" cy="1899224"/>
                  <a:chOff x="1437471" y="1733439"/>
                  <a:chExt cx="2373914" cy="1899224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BA423E90-CD39-4814-939C-3BD69055F8AD}"/>
                      </a:ext>
                    </a:extLst>
                  </p:cNvPr>
                  <p:cNvCxnSpPr/>
                  <p:nvPr/>
                </p:nvCxnSpPr>
                <p:spPr>
                  <a:xfrm>
                    <a:off x="1629295" y="3150524"/>
                    <a:ext cx="1729047" cy="2859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BCC1B873-F121-4CF2-B3E8-01D24151CACB}"/>
                      </a:ext>
                    </a:extLst>
                  </p:cNvPr>
                  <p:cNvCxnSpPr/>
                  <p:nvPr/>
                </p:nvCxnSpPr>
                <p:spPr>
                  <a:xfrm>
                    <a:off x="1931324" y="2479964"/>
                    <a:ext cx="1729047" cy="2859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316981A3-D0AF-48AB-978A-C8552F04D7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58342" y="2765890"/>
                    <a:ext cx="302029" cy="6705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4C2388B7-07B8-4DD0-81FD-4E8004F30B6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629295" y="2473821"/>
                    <a:ext cx="302029" cy="6705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Arc 43">
                    <a:extLst>
                      <a:ext uri="{FF2B5EF4-FFF2-40B4-BE49-F238E27FC236}">
                        <a16:creationId xmlns:a16="http://schemas.microsoft.com/office/drawing/2014/main" id="{3B61CA72-62B3-4638-BAAC-0A6AF223BE35}"/>
                      </a:ext>
                    </a:extLst>
                  </p:cNvPr>
                  <p:cNvSpPr/>
                  <p:nvPr/>
                </p:nvSpPr>
                <p:spPr>
                  <a:xfrm>
                    <a:off x="3223953" y="3436451"/>
                    <a:ext cx="285403" cy="196212"/>
                  </a:xfrm>
                  <a:prstGeom prst="arc">
                    <a:avLst>
                      <a:gd name="adj1" fmla="val 16200000"/>
                      <a:gd name="adj2" fmla="val 5114202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E1DF750B-8761-4B14-9DB2-A276A361642E}"/>
                      </a:ext>
                    </a:extLst>
                  </p:cNvPr>
                  <p:cNvCxnSpPr/>
                  <p:nvPr/>
                </p:nvCxnSpPr>
                <p:spPr>
                  <a:xfrm>
                    <a:off x="1637607" y="3346737"/>
                    <a:ext cx="1729047" cy="2859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086FBFB5-2441-4B49-9CAB-929FDFEB8BBA}"/>
                      </a:ext>
                    </a:extLst>
                  </p:cNvPr>
                  <p:cNvSpPr/>
                  <p:nvPr/>
                </p:nvSpPr>
                <p:spPr>
                  <a:xfrm>
                    <a:off x="3513511" y="2765889"/>
                    <a:ext cx="293717" cy="196212"/>
                  </a:xfrm>
                  <a:prstGeom prst="arc">
                    <a:avLst>
                      <a:gd name="adj1" fmla="val 16200000"/>
                      <a:gd name="adj2" fmla="val 56238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D1C937F0-79CF-456B-A514-A27EA250C2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09356" y="2857029"/>
                    <a:ext cx="302029" cy="6705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0B44B07-09AA-4A16-9D73-E5F83E7AD3F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629295" y="2357438"/>
                    <a:ext cx="8312" cy="7869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D050D73-F94F-48CF-B3C0-8FDA60FBB28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930588" y="2061577"/>
                    <a:ext cx="736" cy="41224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7ECDA24-BD42-4C84-9807-A160687260A0}"/>
                      </a:ext>
                    </a:extLst>
                  </p:cNvPr>
                  <p:cNvCxnSpPr/>
                  <p:nvPr/>
                </p:nvCxnSpPr>
                <p:spPr>
                  <a:xfrm>
                    <a:off x="1530581" y="2261037"/>
                    <a:ext cx="214052" cy="17699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A084048-F64F-42D8-8AE5-40E4C900CD7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744633" y="1910430"/>
                    <a:ext cx="264277" cy="52759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798C660-CD76-45E8-8F75-F33D4719436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35949" y="1733440"/>
                    <a:ext cx="269039" cy="5245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2D2881F4-ECA3-4D04-B344-7EEFE91F41CC}"/>
                      </a:ext>
                    </a:extLst>
                  </p:cNvPr>
                  <p:cNvCxnSpPr/>
                  <p:nvPr/>
                </p:nvCxnSpPr>
                <p:spPr>
                  <a:xfrm>
                    <a:off x="1800226" y="1733439"/>
                    <a:ext cx="214052" cy="17699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Arc 53">
                    <a:extLst>
                      <a:ext uri="{FF2B5EF4-FFF2-40B4-BE49-F238E27FC236}">
                        <a16:creationId xmlns:a16="http://schemas.microsoft.com/office/drawing/2014/main" id="{CA9B428A-693B-438E-8F10-0822E7C891DB}"/>
                      </a:ext>
                    </a:extLst>
                  </p:cNvPr>
                  <p:cNvSpPr/>
                  <p:nvPr/>
                </p:nvSpPr>
                <p:spPr>
                  <a:xfrm rot="11458499">
                    <a:off x="1543068" y="3143879"/>
                    <a:ext cx="346764" cy="216319"/>
                  </a:xfrm>
                  <a:prstGeom prst="arc">
                    <a:avLst>
                      <a:gd name="adj1" fmla="val 17185081"/>
                      <a:gd name="adj2" fmla="val 2222837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3372839-4D70-4CB9-BCED-13AFBC4CB8F3}"/>
                      </a:ext>
                    </a:extLst>
                  </p:cNvPr>
                  <p:cNvSpPr txBox="1"/>
                  <p:nvPr/>
                </p:nvSpPr>
                <p:spPr>
                  <a:xfrm rot="17741148">
                    <a:off x="1554328" y="1742278"/>
                    <a:ext cx="442598" cy="6763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1600" dirty="0"/>
                  </a:p>
                </p:txBody>
              </p:sp>
            </p:grpSp>
            <p:pic>
              <p:nvPicPr>
                <p:cNvPr id="39" name="Picture 4" descr="Related image">
                  <a:extLst>
                    <a:ext uri="{FF2B5EF4-FFF2-40B4-BE49-F238E27FC236}">
                      <a16:creationId xmlns:a16="http://schemas.microsoft.com/office/drawing/2014/main" id="{A442EF34-197E-4AB9-86A9-133AB83DA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46710" y="2289283"/>
                  <a:ext cx="1842952" cy="10762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9A54C6-1547-48D4-966B-A8F6390A45DE}"/>
                  </a:ext>
                </a:extLst>
              </p:cNvPr>
              <p:cNvSpPr txBox="1"/>
              <p:nvPr/>
            </p:nvSpPr>
            <p:spPr>
              <a:xfrm>
                <a:off x="3368233" y="3794354"/>
                <a:ext cx="37181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50% of max. stage</a:t>
                </a:r>
              </a:p>
              <a:p>
                <a:pPr algn="ctr"/>
                <a:r>
                  <a:rPr lang="en-US" dirty="0"/>
                  <a:t>45min</a:t>
                </a:r>
              </a:p>
              <a:p>
                <a:pPr algn="ctr"/>
                <a:r>
                  <a:rPr lang="en-US" dirty="0"/>
                  <a:t>Every 2</a:t>
                </a:r>
                <a:r>
                  <a:rPr lang="en-US" baseline="30000" dirty="0"/>
                  <a:t>nd</a:t>
                </a:r>
                <a:r>
                  <a:rPr lang="en-US" dirty="0"/>
                  <a:t> day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8435EA9-C529-4734-9E2F-99F75851A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5026" y="2771333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725D6E4-0006-408B-8917-E4E47772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233" y="2614219"/>
                <a:ext cx="3497262" cy="21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5837CC-EC43-4CDA-A122-15EF6725C216}"/>
                  </a:ext>
                </a:extLst>
              </p:cNvPr>
              <p:cNvSpPr txBox="1"/>
              <p:nvPr/>
            </p:nvSpPr>
            <p:spPr>
              <a:xfrm>
                <a:off x="4660733" y="2230607"/>
                <a:ext cx="1336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8 weeks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A2DE8FE-7C24-487D-8D5F-76D0160E7E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7963" y="2765919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1FB5FA-C5E5-49AE-8F58-56765CC32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30900" y="2787598"/>
                <a:ext cx="1" cy="439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EA27291-28FD-4D08-BC08-EC0056020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348" y="2630509"/>
                <a:ext cx="13277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E4F639-EFEF-4040-A247-BD3F12926D8E}"/>
                  </a:ext>
                </a:extLst>
              </p:cNvPr>
              <p:cNvSpPr txBox="1"/>
              <p:nvPr/>
            </p:nvSpPr>
            <p:spPr>
              <a:xfrm>
                <a:off x="7346091" y="2267366"/>
                <a:ext cx="1336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 days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52DCC6-DE9C-43C2-B9B1-221E2C523941}"/>
                  </a:ext>
                </a:extLst>
              </p:cNvPr>
              <p:cNvSpPr txBox="1"/>
              <p:nvPr/>
            </p:nvSpPr>
            <p:spPr>
              <a:xfrm>
                <a:off x="8896035" y="2293290"/>
                <a:ext cx="1336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 days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579D209-5E8D-4482-9851-69A299C1A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7973" y="2628384"/>
                <a:ext cx="13277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C51F69-9E6E-43FE-8648-A59B2FE9CAE7}"/>
                  </a:ext>
                </a:extLst>
              </p:cNvPr>
              <p:cNvSpPr txBox="1"/>
              <p:nvPr/>
            </p:nvSpPr>
            <p:spPr>
              <a:xfrm>
                <a:off x="1618093" y="3229763"/>
                <a:ext cx="97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VO2max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4457A4-4B5B-47CF-8089-B237BA139474}"/>
                  </a:ext>
                </a:extLst>
              </p:cNvPr>
              <p:cNvSpPr txBox="1"/>
              <p:nvPr/>
            </p:nvSpPr>
            <p:spPr>
              <a:xfrm>
                <a:off x="415735" y="3229763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CLAMS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4400C-4203-4507-88F7-D288E826FD6B}"/>
                  </a:ext>
                </a:extLst>
              </p:cNvPr>
              <p:cNvSpPr txBox="1"/>
              <p:nvPr/>
            </p:nvSpPr>
            <p:spPr>
              <a:xfrm>
                <a:off x="7985079" y="3244800"/>
                <a:ext cx="97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VO2max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F9BEA6-497C-4833-96AF-B8F3A2AD700D}"/>
                  </a:ext>
                </a:extLst>
              </p:cNvPr>
              <p:cNvSpPr txBox="1"/>
              <p:nvPr/>
            </p:nvSpPr>
            <p:spPr>
              <a:xfrm>
                <a:off x="6502608" y="3244800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CLAMS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335BFF-5572-4E09-9B08-EFF5DFE478EA}"/>
                  </a:ext>
                </a:extLst>
              </p:cNvPr>
              <p:cNvSpPr txBox="1"/>
              <p:nvPr/>
            </p:nvSpPr>
            <p:spPr>
              <a:xfrm>
                <a:off x="2801091" y="3117726"/>
                <a:ext cx="9060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start</a:t>
                </a:r>
              </a:p>
              <a:p>
                <a:pPr algn="ctr"/>
                <a:r>
                  <a:rPr lang="en-US" dirty="0"/>
                  <a:t>training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B0BFF-DD43-46ED-86E1-E1CC8204ED3C}"/>
                </a:ext>
              </a:extLst>
            </p:cNvPr>
            <p:cNvSpPr txBox="1"/>
            <p:nvPr/>
          </p:nvSpPr>
          <p:spPr>
            <a:xfrm>
              <a:off x="-336238" y="4822560"/>
              <a:ext cx="371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11E76C-94E4-4F2A-97EF-8BEC70C32814}"/>
                </a:ext>
              </a:extLst>
            </p:cNvPr>
            <p:cNvSpPr txBox="1"/>
            <p:nvPr/>
          </p:nvSpPr>
          <p:spPr>
            <a:xfrm>
              <a:off x="5750635" y="4815872"/>
              <a:ext cx="3718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48h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EB5396-92D3-4D9A-A8C9-C5CBEF1AD25F}"/>
                </a:ext>
              </a:extLst>
            </p:cNvPr>
            <p:cNvSpPr txBox="1"/>
            <p:nvPr/>
          </p:nvSpPr>
          <p:spPr>
            <a:xfrm>
              <a:off x="8857979" y="4536217"/>
              <a:ext cx="3718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Echocardiography</a:t>
              </a:r>
            </a:p>
            <a:p>
              <a:pPr algn="ctr"/>
              <a:r>
                <a:rPr lang="en-US" dirty="0"/>
                <a:t>Collect tissues</a:t>
              </a:r>
            </a:p>
            <a:p>
              <a:pPr algn="ctr"/>
              <a:r>
                <a:rPr lang="en-US" dirty="0" err="1"/>
                <a:t>Respiration+ROS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5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99AA055-CDA2-4C1B-A4B6-A8CC71B3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0" y="3753018"/>
            <a:ext cx="3852672" cy="26639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B47D3A-491D-48DF-80E3-F61B7255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0" y="915048"/>
            <a:ext cx="3852672" cy="26639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F97351-DE02-4152-99EE-FA601EC2197D}"/>
              </a:ext>
            </a:extLst>
          </p:cNvPr>
          <p:cNvCxnSpPr>
            <a:cxnSpLocks/>
          </p:cNvCxnSpPr>
          <p:nvPr/>
        </p:nvCxnSpPr>
        <p:spPr>
          <a:xfrm>
            <a:off x="2308655" y="1806566"/>
            <a:ext cx="1117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CD74D5-DB8F-4467-9C5F-6506A825E18C}"/>
              </a:ext>
            </a:extLst>
          </p:cNvPr>
          <p:cNvSpPr txBox="1"/>
          <p:nvPr/>
        </p:nvSpPr>
        <p:spPr>
          <a:xfrm>
            <a:off x="2717572" y="15646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BD5309-8806-4881-9F60-9F5B0AE7C31E}"/>
              </a:ext>
            </a:extLst>
          </p:cNvPr>
          <p:cNvCxnSpPr>
            <a:cxnSpLocks/>
          </p:cNvCxnSpPr>
          <p:nvPr/>
        </p:nvCxnSpPr>
        <p:spPr>
          <a:xfrm>
            <a:off x="1785462" y="4671746"/>
            <a:ext cx="10875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B90C13-3CD8-4EFF-9F6B-ED863EC15159}"/>
              </a:ext>
            </a:extLst>
          </p:cNvPr>
          <p:cNvSpPr txBox="1"/>
          <p:nvPr/>
        </p:nvSpPr>
        <p:spPr>
          <a:xfrm>
            <a:off x="2179200" y="43916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CFF6BF-BD41-4C91-B2A3-9980D8F1F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5" y="3753018"/>
            <a:ext cx="3745992" cy="2663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3EBAF8-174A-47C9-93BA-003D182D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23" y="915048"/>
            <a:ext cx="3745992" cy="26639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3255CA-080B-4CA7-9AB9-28794CF56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91" y="3753018"/>
            <a:ext cx="3852672" cy="26639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E04A94-3402-4B02-96CF-76E759717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39" y="915048"/>
            <a:ext cx="3925824" cy="266395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418A70-3BC0-4DFE-BA8B-F514092EE882}"/>
              </a:ext>
            </a:extLst>
          </p:cNvPr>
          <p:cNvCxnSpPr>
            <a:cxnSpLocks/>
          </p:cNvCxnSpPr>
          <p:nvPr/>
        </p:nvCxnSpPr>
        <p:spPr>
          <a:xfrm>
            <a:off x="8883947" y="1678274"/>
            <a:ext cx="5704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D459A7-4BDB-4C6B-A113-D4811C6CFC38}"/>
              </a:ext>
            </a:extLst>
          </p:cNvPr>
          <p:cNvCxnSpPr>
            <a:cxnSpLocks/>
          </p:cNvCxnSpPr>
          <p:nvPr/>
        </p:nvCxnSpPr>
        <p:spPr>
          <a:xfrm>
            <a:off x="8883947" y="1569217"/>
            <a:ext cx="10875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FD0C0C-8893-4EB7-B5BC-C52C3F15D672}"/>
              </a:ext>
            </a:extLst>
          </p:cNvPr>
          <p:cNvCxnSpPr>
            <a:cxnSpLocks/>
          </p:cNvCxnSpPr>
          <p:nvPr/>
        </p:nvCxnSpPr>
        <p:spPr>
          <a:xfrm>
            <a:off x="8883947" y="1453169"/>
            <a:ext cx="16106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1D5B49-7AA6-4A14-A1DF-6C7A38233FE7}"/>
              </a:ext>
            </a:extLst>
          </p:cNvPr>
          <p:cNvCxnSpPr>
            <a:cxnSpLocks/>
          </p:cNvCxnSpPr>
          <p:nvPr/>
        </p:nvCxnSpPr>
        <p:spPr>
          <a:xfrm>
            <a:off x="8883947" y="1328733"/>
            <a:ext cx="2197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8F46BB-BBA7-4CD7-95C6-7FAA9C31FEEA}"/>
              </a:ext>
            </a:extLst>
          </p:cNvPr>
          <p:cNvCxnSpPr>
            <a:cxnSpLocks/>
          </p:cNvCxnSpPr>
          <p:nvPr/>
        </p:nvCxnSpPr>
        <p:spPr>
          <a:xfrm>
            <a:off x="9994299" y="2518571"/>
            <a:ext cx="10875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DB4CD3-E47C-4A7B-A4BF-ABBFA1314FAC}"/>
              </a:ext>
            </a:extLst>
          </p:cNvPr>
          <p:cNvSpPr txBox="1"/>
          <p:nvPr/>
        </p:nvSpPr>
        <p:spPr>
          <a:xfrm>
            <a:off x="10386507" y="23043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4C7596-1716-441C-9CE6-3C61C829BB4A}"/>
              </a:ext>
            </a:extLst>
          </p:cNvPr>
          <p:cNvSpPr txBox="1"/>
          <p:nvPr/>
        </p:nvSpPr>
        <p:spPr>
          <a:xfrm>
            <a:off x="8908840" y="148333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5D8C5F-8547-45B0-8C69-155D81392E9C}"/>
              </a:ext>
            </a:extLst>
          </p:cNvPr>
          <p:cNvSpPr txBox="1"/>
          <p:nvPr/>
        </p:nvSpPr>
        <p:spPr>
          <a:xfrm>
            <a:off x="9158372" y="13669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3A1FB-1DA0-47B0-B361-F048CE1AAE4C}"/>
              </a:ext>
            </a:extLst>
          </p:cNvPr>
          <p:cNvSpPr txBox="1"/>
          <p:nvPr/>
        </p:nvSpPr>
        <p:spPr>
          <a:xfrm>
            <a:off x="9447909" y="124479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391FB3-46E6-4EF2-B403-922E5E618F6E}"/>
              </a:ext>
            </a:extLst>
          </p:cNvPr>
          <p:cNvSpPr txBox="1"/>
          <p:nvPr/>
        </p:nvSpPr>
        <p:spPr>
          <a:xfrm>
            <a:off x="9763756" y="11290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5A657C-821F-495C-BF8D-848475C91150}"/>
              </a:ext>
            </a:extLst>
          </p:cNvPr>
          <p:cNvSpPr txBox="1"/>
          <p:nvPr/>
        </p:nvSpPr>
        <p:spPr>
          <a:xfrm>
            <a:off x="160308" y="144800"/>
            <a:ext cx="1203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mitochondrial mutant strains display lower activity levels but similar oxygen consumption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99B64C-316D-43EC-A6CE-4AAD995EE1E2}"/>
              </a:ext>
            </a:extLst>
          </p:cNvPr>
          <p:cNvSpPr txBox="1"/>
          <p:nvPr/>
        </p:nvSpPr>
        <p:spPr>
          <a:xfrm>
            <a:off x="9674323" y="6488668"/>
            <a:ext cx="25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weeks, male, n=24-40</a:t>
            </a:r>
          </a:p>
        </p:txBody>
      </p:sp>
    </p:spTree>
    <p:extLst>
      <p:ext uri="{BB962C8B-B14F-4D97-AF65-F5344CB8AC3E}">
        <p14:creationId xmlns:p14="http://schemas.microsoft.com/office/powerpoint/2010/main" val="39047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7E6FAA43-4D97-4E6C-B9F4-8CCA7919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93" y="1246977"/>
            <a:ext cx="3852672" cy="24140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F6681E0-BC5D-4136-BD26-0DC1AE179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2" y="4359172"/>
            <a:ext cx="3852672" cy="241401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DB103B-8930-4058-B1A7-038E15629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73" y="4354555"/>
            <a:ext cx="3745992" cy="24140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B06C9A8-46EB-4507-8B41-C32B6536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72" y="1267037"/>
            <a:ext cx="3852672" cy="24140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36F9FD-2662-443C-97F8-50CA6326AC25}"/>
              </a:ext>
            </a:extLst>
          </p:cNvPr>
          <p:cNvCxnSpPr>
            <a:cxnSpLocks/>
          </p:cNvCxnSpPr>
          <p:nvPr/>
        </p:nvCxnSpPr>
        <p:spPr>
          <a:xfrm flipV="1">
            <a:off x="4723629" y="2112498"/>
            <a:ext cx="587267" cy="3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A46051-7E23-4F26-BC8B-BF3B9CEDEDEB}"/>
              </a:ext>
            </a:extLst>
          </p:cNvPr>
          <p:cNvCxnSpPr>
            <a:cxnSpLocks/>
          </p:cNvCxnSpPr>
          <p:nvPr/>
        </p:nvCxnSpPr>
        <p:spPr>
          <a:xfrm>
            <a:off x="4195122" y="1945302"/>
            <a:ext cx="1115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90D2BD-F11B-4E52-AB55-7AEA67FCF4C4}"/>
              </a:ext>
            </a:extLst>
          </p:cNvPr>
          <p:cNvCxnSpPr>
            <a:cxnSpLocks/>
          </p:cNvCxnSpPr>
          <p:nvPr/>
        </p:nvCxnSpPr>
        <p:spPr>
          <a:xfrm flipV="1">
            <a:off x="3615720" y="1634975"/>
            <a:ext cx="1087107" cy="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ECBF61-1569-4DE8-8D85-52114F6AA55C}"/>
              </a:ext>
            </a:extLst>
          </p:cNvPr>
          <p:cNvCxnSpPr>
            <a:cxnSpLocks/>
          </p:cNvCxnSpPr>
          <p:nvPr/>
        </p:nvCxnSpPr>
        <p:spPr>
          <a:xfrm>
            <a:off x="3615720" y="1774834"/>
            <a:ext cx="5794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722405-C20C-4916-B429-F0896C7CD5F8}"/>
              </a:ext>
            </a:extLst>
          </p:cNvPr>
          <p:cNvCxnSpPr>
            <a:cxnSpLocks/>
          </p:cNvCxnSpPr>
          <p:nvPr/>
        </p:nvCxnSpPr>
        <p:spPr>
          <a:xfrm flipV="1">
            <a:off x="3626490" y="1486623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14AA6C-6F21-4158-AECA-ED60125796E7}"/>
              </a:ext>
            </a:extLst>
          </p:cNvPr>
          <p:cNvSpPr txBox="1"/>
          <p:nvPr/>
        </p:nvSpPr>
        <p:spPr>
          <a:xfrm>
            <a:off x="4749767" y="190073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97885-7F39-4B6A-9684-EB7052D36886}"/>
              </a:ext>
            </a:extLst>
          </p:cNvPr>
          <p:cNvSpPr txBox="1"/>
          <p:nvPr/>
        </p:nvSpPr>
        <p:spPr>
          <a:xfrm>
            <a:off x="4484309" y="172957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F5B8D-E51F-45B9-B0F3-3934331397BF}"/>
              </a:ext>
            </a:extLst>
          </p:cNvPr>
          <p:cNvSpPr txBox="1"/>
          <p:nvPr/>
        </p:nvSpPr>
        <p:spPr>
          <a:xfrm>
            <a:off x="3913830" y="14244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FCA8E-8290-4900-AA8D-1E5A8CC4886D}"/>
              </a:ext>
            </a:extLst>
          </p:cNvPr>
          <p:cNvSpPr txBox="1"/>
          <p:nvPr/>
        </p:nvSpPr>
        <p:spPr>
          <a:xfrm>
            <a:off x="3708290" y="1560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F97AD1-C7FA-4B68-8140-58137F0111D0}"/>
              </a:ext>
            </a:extLst>
          </p:cNvPr>
          <p:cNvSpPr txBox="1"/>
          <p:nvPr/>
        </p:nvSpPr>
        <p:spPr>
          <a:xfrm>
            <a:off x="4216231" y="128034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F4444-695F-41E2-8A05-82978E5B8553}"/>
              </a:ext>
            </a:extLst>
          </p:cNvPr>
          <p:cNvCxnSpPr>
            <a:cxnSpLocks/>
          </p:cNvCxnSpPr>
          <p:nvPr/>
        </p:nvCxnSpPr>
        <p:spPr>
          <a:xfrm flipV="1">
            <a:off x="3090805" y="1329018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DDCD07-3B26-48C1-B812-6BCBD87EB48E}"/>
              </a:ext>
            </a:extLst>
          </p:cNvPr>
          <p:cNvCxnSpPr>
            <a:cxnSpLocks/>
          </p:cNvCxnSpPr>
          <p:nvPr/>
        </p:nvCxnSpPr>
        <p:spPr>
          <a:xfrm flipV="1">
            <a:off x="3104291" y="1190769"/>
            <a:ext cx="2176391" cy="12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2CA3F3-C305-4DDC-B4B4-CE4BFDF73F7D}"/>
              </a:ext>
            </a:extLst>
          </p:cNvPr>
          <p:cNvSpPr txBox="1"/>
          <p:nvPr/>
        </p:nvSpPr>
        <p:spPr>
          <a:xfrm>
            <a:off x="3697672" y="1133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F13D7A-A0DD-4833-A72D-C9221B5492BE}"/>
              </a:ext>
            </a:extLst>
          </p:cNvPr>
          <p:cNvSpPr txBox="1"/>
          <p:nvPr/>
        </p:nvSpPr>
        <p:spPr>
          <a:xfrm>
            <a:off x="3893815" y="98830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4317BC-BAD6-47F5-8773-B72AF31214D1}"/>
              </a:ext>
            </a:extLst>
          </p:cNvPr>
          <p:cNvCxnSpPr>
            <a:cxnSpLocks/>
          </p:cNvCxnSpPr>
          <p:nvPr/>
        </p:nvCxnSpPr>
        <p:spPr>
          <a:xfrm flipV="1">
            <a:off x="8632201" y="2179758"/>
            <a:ext cx="587267" cy="3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E78064-CC7A-4498-9CCA-2E47E18A4583}"/>
              </a:ext>
            </a:extLst>
          </p:cNvPr>
          <p:cNvCxnSpPr>
            <a:cxnSpLocks/>
          </p:cNvCxnSpPr>
          <p:nvPr/>
        </p:nvCxnSpPr>
        <p:spPr>
          <a:xfrm>
            <a:off x="8067844" y="1775233"/>
            <a:ext cx="1115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484506-A485-4400-9844-04D5AED86B1E}"/>
              </a:ext>
            </a:extLst>
          </p:cNvPr>
          <p:cNvCxnSpPr>
            <a:cxnSpLocks/>
          </p:cNvCxnSpPr>
          <p:nvPr/>
        </p:nvCxnSpPr>
        <p:spPr>
          <a:xfrm flipV="1">
            <a:off x="7524292" y="1548943"/>
            <a:ext cx="1087107" cy="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CE887-BEC4-480F-B6A0-46D14D9BF098}"/>
              </a:ext>
            </a:extLst>
          </p:cNvPr>
          <p:cNvCxnSpPr>
            <a:cxnSpLocks/>
          </p:cNvCxnSpPr>
          <p:nvPr/>
        </p:nvCxnSpPr>
        <p:spPr>
          <a:xfrm>
            <a:off x="7524292" y="1688802"/>
            <a:ext cx="5794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3F9964-4F0F-470C-9AE8-84FD593352FF}"/>
              </a:ext>
            </a:extLst>
          </p:cNvPr>
          <p:cNvCxnSpPr>
            <a:cxnSpLocks/>
          </p:cNvCxnSpPr>
          <p:nvPr/>
        </p:nvCxnSpPr>
        <p:spPr>
          <a:xfrm flipV="1">
            <a:off x="7535062" y="1400591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ED97069-870B-4D12-9E71-826F40A7A7E8}"/>
              </a:ext>
            </a:extLst>
          </p:cNvPr>
          <p:cNvSpPr txBox="1"/>
          <p:nvPr/>
        </p:nvSpPr>
        <p:spPr>
          <a:xfrm>
            <a:off x="8222603" y="17128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1ACAD-CCEF-4EC4-A053-72BD5E04E7BB}"/>
              </a:ext>
            </a:extLst>
          </p:cNvPr>
          <p:cNvSpPr txBox="1"/>
          <p:nvPr/>
        </p:nvSpPr>
        <p:spPr>
          <a:xfrm>
            <a:off x="8443658" y="154383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C7A186-1B87-435C-AB41-A6938B972E13}"/>
              </a:ext>
            </a:extLst>
          </p:cNvPr>
          <p:cNvSpPr txBox="1"/>
          <p:nvPr/>
        </p:nvSpPr>
        <p:spPr>
          <a:xfrm>
            <a:off x="7822402" y="13384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221FB-717F-40BA-A491-823C73B35734}"/>
              </a:ext>
            </a:extLst>
          </p:cNvPr>
          <p:cNvSpPr txBox="1"/>
          <p:nvPr/>
        </p:nvSpPr>
        <p:spPr>
          <a:xfrm>
            <a:off x="7667604" y="1485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93E9F6-0CFA-4B32-B8DA-D1D3FB1DEDBD}"/>
              </a:ext>
            </a:extLst>
          </p:cNvPr>
          <p:cNvSpPr txBox="1"/>
          <p:nvPr/>
        </p:nvSpPr>
        <p:spPr>
          <a:xfrm>
            <a:off x="8124803" y="119430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F91DE5-4F31-4683-9AA3-A9F9CC2CEF53}"/>
              </a:ext>
            </a:extLst>
          </p:cNvPr>
          <p:cNvCxnSpPr>
            <a:cxnSpLocks/>
          </p:cNvCxnSpPr>
          <p:nvPr/>
        </p:nvCxnSpPr>
        <p:spPr>
          <a:xfrm flipV="1">
            <a:off x="6999377" y="1242986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019DD9-8F60-4E1A-92EE-F46A9DC27173}"/>
              </a:ext>
            </a:extLst>
          </p:cNvPr>
          <p:cNvCxnSpPr>
            <a:cxnSpLocks/>
          </p:cNvCxnSpPr>
          <p:nvPr/>
        </p:nvCxnSpPr>
        <p:spPr>
          <a:xfrm flipV="1">
            <a:off x="7012863" y="1104737"/>
            <a:ext cx="2176391" cy="12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ED2759-E4B4-46F1-99D7-D30D52BC88BE}"/>
              </a:ext>
            </a:extLst>
          </p:cNvPr>
          <p:cNvSpPr txBox="1"/>
          <p:nvPr/>
        </p:nvSpPr>
        <p:spPr>
          <a:xfrm>
            <a:off x="7606244" y="10470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C2E3D7-4DA8-4BFD-9880-AAB109CE31A3}"/>
              </a:ext>
            </a:extLst>
          </p:cNvPr>
          <p:cNvSpPr txBox="1"/>
          <p:nvPr/>
        </p:nvSpPr>
        <p:spPr>
          <a:xfrm>
            <a:off x="7788312" y="87264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094A-2E66-4352-9BB1-730AB13E8026}"/>
              </a:ext>
            </a:extLst>
          </p:cNvPr>
          <p:cNvCxnSpPr>
            <a:cxnSpLocks/>
          </p:cNvCxnSpPr>
          <p:nvPr/>
        </p:nvCxnSpPr>
        <p:spPr>
          <a:xfrm flipV="1">
            <a:off x="8079011" y="1920925"/>
            <a:ext cx="587267" cy="3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7953A6-49C9-4C78-B623-EC968F87F4F6}"/>
              </a:ext>
            </a:extLst>
          </p:cNvPr>
          <p:cNvSpPr txBox="1"/>
          <p:nvPr/>
        </p:nvSpPr>
        <p:spPr>
          <a:xfrm>
            <a:off x="8718085" y="19572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E5F942-AA9E-4763-8F6F-C31A4F5240CD}"/>
              </a:ext>
            </a:extLst>
          </p:cNvPr>
          <p:cNvSpPr txBox="1"/>
          <p:nvPr/>
        </p:nvSpPr>
        <p:spPr>
          <a:xfrm>
            <a:off x="3345201" y="76814"/>
            <a:ext cx="535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ANT1 ME display lower exercise capacity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97FDAF-B4F3-4BD6-AEDF-2901B3F9E460}"/>
              </a:ext>
            </a:extLst>
          </p:cNvPr>
          <p:cNvCxnSpPr>
            <a:cxnSpLocks/>
          </p:cNvCxnSpPr>
          <p:nvPr/>
        </p:nvCxnSpPr>
        <p:spPr>
          <a:xfrm flipV="1">
            <a:off x="4715493" y="5020910"/>
            <a:ext cx="587267" cy="3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20BF65-C958-4D7E-8595-1CE493694CCC}"/>
              </a:ext>
            </a:extLst>
          </p:cNvPr>
          <p:cNvCxnSpPr>
            <a:cxnSpLocks/>
          </p:cNvCxnSpPr>
          <p:nvPr/>
        </p:nvCxnSpPr>
        <p:spPr>
          <a:xfrm>
            <a:off x="4186986" y="4853714"/>
            <a:ext cx="1115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D93CD-FF9C-4B86-98F0-3B9E594A3650}"/>
              </a:ext>
            </a:extLst>
          </p:cNvPr>
          <p:cNvCxnSpPr>
            <a:cxnSpLocks/>
          </p:cNvCxnSpPr>
          <p:nvPr/>
        </p:nvCxnSpPr>
        <p:spPr>
          <a:xfrm flipV="1">
            <a:off x="3626890" y="4642704"/>
            <a:ext cx="1087107" cy="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9E0B85-E601-4DD1-9378-56008909DCAA}"/>
              </a:ext>
            </a:extLst>
          </p:cNvPr>
          <p:cNvCxnSpPr>
            <a:cxnSpLocks/>
          </p:cNvCxnSpPr>
          <p:nvPr/>
        </p:nvCxnSpPr>
        <p:spPr>
          <a:xfrm>
            <a:off x="3620671" y="4770169"/>
            <a:ext cx="5686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AF2370-7577-4384-AEEF-40684A8743E9}"/>
              </a:ext>
            </a:extLst>
          </p:cNvPr>
          <p:cNvCxnSpPr>
            <a:cxnSpLocks/>
          </p:cNvCxnSpPr>
          <p:nvPr/>
        </p:nvCxnSpPr>
        <p:spPr>
          <a:xfrm flipV="1">
            <a:off x="3626890" y="4512868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8552F2-424B-4A88-A6D5-F7EAAEF2686E}"/>
              </a:ext>
            </a:extLst>
          </p:cNvPr>
          <p:cNvSpPr txBox="1"/>
          <p:nvPr/>
        </p:nvSpPr>
        <p:spPr>
          <a:xfrm>
            <a:off x="4741631" y="480914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879122-19B1-4550-8EF5-1292ABD0B532}"/>
              </a:ext>
            </a:extLst>
          </p:cNvPr>
          <p:cNvSpPr txBox="1"/>
          <p:nvPr/>
        </p:nvSpPr>
        <p:spPr>
          <a:xfrm>
            <a:off x="4454841" y="463663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865AD2-589E-4908-9BF9-DEBEE40F4B3B}"/>
              </a:ext>
            </a:extLst>
          </p:cNvPr>
          <p:cNvSpPr txBox="1"/>
          <p:nvPr/>
        </p:nvSpPr>
        <p:spPr>
          <a:xfrm>
            <a:off x="4183082" y="430626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17EDF4-B691-4DFB-88C5-F4DAFC6EA95E}"/>
              </a:ext>
            </a:extLst>
          </p:cNvPr>
          <p:cNvSpPr txBox="1"/>
          <p:nvPr/>
        </p:nvSpPr>
        <p:spPr>
          <a:xfrm>
            <a:off x="3698874" y="4569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36E4A0-6484-4C93-B051-506B88741100}"/>
              </a:ext>
            </a:extLst>
          </p:cNvPr>
          <p:cNvSpPr txBox="1"/>
          <p:nvPr/>
        </p:nvSpPr>
        <p:spPr>
          <a:xfrm>
            <a:off x="3917544" y="444698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E137EF6-D40E-4F8B-9699-005B31901541}"/>
              </a:ext>
            </a:extLst>
          </p:cNvPr>
          <p:cNvCxnSpPr>
            <a:cxnSpLocks/>
          </p:cNvCxnSpPr>
          <p:nvPr/>
        </p:nvCxnSpPr>
        <p:spPr>
          <a:xfrm flipV="1">
            <a:off x="3096155" y="4359172"/>
            <a:ext cx="2176391" cy="12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BA0BF9C-DF70-4CEE-99E6-D81E7EB809EF}"/>
              </a:ext>
            </a:extLst>
          </p:cNvPr>
          <p:cNvSpPr txBox="1"/>
          <p:nvPr/>
        </p:nvSpPr>
        <p:spPr>
          <a:xfrm>
            <a:off x="3886046" y="413907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F8D097-E625-48DD-B9AD-D5288280E70C}"/>
              </a:ext>
            </a:extLst>
          </p:cNvPr>
          <p:cNvCxnSpPr>
            <a:cxnSpLocks/>
          </p:cNvCxnSpPr>
          <p:nvPr/>
        </p:nvCxnSpPr>
        <p:spPr>
          <a:xfrm flipV="1">
            <a:off x="7590574" y="4943778"/>
            <a:ext cx="1684406" cy="7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623FDB3-B9E4-42CF-BAF7-CBABFCE94F21}"/>
              </a:ext>
            </a:extLst>
          </p:cNvPr>
          <p:cNvSpPr txBox="1"/>
          <p:nvPr/>
        </p:nvSpPr>
        <p:spPr>
          <a:xfrm>
            <a:off x="8294221" y="46838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E3C67A-D604-4E4D-B434-F235154AB05E}"/>
              </a:ext>
            </a:extLst>
          </p:cNvPr>
          <p:cNvSpPr txBox="1"/>
          <p:nvPr/>
        </p:nvSpPr>
        <p:spPr>
          <a:xfrm>
            <a:off x="9674323" y="6488668"/>
            <a:ext cx="25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weeks, male, n=24-40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43A083-9B45-4AAD-8A92-093A59075E7E}"/>
              </a:ext>
            </a:extLst>
          </p:cNvPr>
          <p:cNvSpPr txBox="1"/>
          <p:nvPr/>
        </p:nvSpPr>
        <p:spPr>
          <a:xfrm>
            <a:off x="3606180" y="612803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VO2max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3891A2-CAE6-4601-A1F4-03BF1C58A9B5}"/>
              </a:ext>
            </a:extLst>
          </p:cNvPr>
          <p:cNvSpPr txBox="1"/>
          <p:nvPr/>
        </p:nvSpPr>
        <p:spPr>
          <a:xfrm>
            <a:off x="7084953" y="615371"/>
            <a:ext cx="1889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VO2 norm. to rest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98C3A4-7B36-484D-9434-CBAD4D2F82AB}"/>
              </a:ext>
            </a:extLst>
          </p:cNvPr>
          <p:cNvSpPr txBox="1"/>
          <p:nvPr/>
        </p:nvSpPr>
        <p:spPr>
          <a:xfrm>
            <a:off x="3462389" y="38884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Running time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9ACEC3-6A61-45A7-AE7D-EF58F73BE8D3}"/>
              </a:ext>
            </a:extLst>
          </p:cNvPr>
          <p:cNvSpPr txBox="1"/>
          <p:nvPr/>
        </p:nvSpPr>
        <p:spPr>
          <a:xfrm>
            <a:off x="7651770" y="3888476"/>
            <a:ext cx="10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RER max</a:t>
            </a:r>
          </a:p>
        </p:txBody>
      </p:sp>
    </p:spTree>
    <p:extLst>
      <p:ext uri="{BB962C8B-B14F-4D97-AF65-F5344CB8AC3E}">
        <p14:creationId xmlns:p14="http://schemas.microsoft.com/office/powerpoint/2010/main" val="38031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2" grpId="0"/>
      <p:bldP spid="56" grpId="0"/>
      <p:bldP spid="54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63ABE-36EF-4284-8E1B-A0051449F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6" y="3885171"/>
            <a:ext cx="4791456" cy="2883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4863E-EF91-44E6-83F7-2E22B471B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91" y="3885171"/>
            <a:ext cx="4791456" cy="2883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6E368-9331-4E84-A987-DFFC49B9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30" y="797262"/>
            <a:ext cx="4791456" cy="2883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3E51F-681B-4CE8-981C-259FD976C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3" y="797262"/>
            <a:ext cx="4791456" cy="2883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431EC8-9A03-4DD4-8DBD-714166F162B1}"/>
              </a:ext>
            </a:extLst>
          </p:cNvPr>
          <p:cNvSpPr txBox="1"/>
          <p:nvPr/>
        </p:nvSpPr>
        <p:spPr>
          <a:xfrm>
            <a:off x="3345201" y="76814"/>
            <a:ext cx="541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VO2 in ANT1 ME decreases upon running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72317-FD69-4454-A9F2-30817864AA67}"/>
              </a:ext>
            </a:extLst>
          </p:cNvPr>
          <p:cNvSpPr txBox="1"/>
          <p:nvPr/>
        </p:nvSpPr>
        <p:spPr>
          <a:xfrm>
            <a:off x="9674323" y="6488668"/>
            <a:ext cx="25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weeks, male, n=24-40</a:t>
            </a:r>
          </a:p>
        </p:txBody>
      </p:sp>
    </p:spTree>
    <p:extLst>
      <p:ext uri="{BB962C8B-B14F-4D97-AF65-F5344CB8AC3E}">
        <p14:creationId xmlns:p14="http://schemas.microsoft.com/office/powerpoint/2010/main" val="394466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0FC13-5015-4DB9-97C5-2CABF40A806E}"/>
              </a:ext>
            </a:extLst>
          </p:cNvPr>
          <p:cNvSpPr txBox="1"/>
          <p:nvPr/>
        </p:nvSpPr>
        <p:spPr>
          <a:xfrm>
            <a:off x="4179665" y="10066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Limiting factors for VO2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DBE8C-0BE0-451C-8BE9-1B374E3D4C27}"/>
              </a:ext>
            </a:extLst>
          </p:cNvPr>
          <p:cNvSpPr txBox="1"/>
          <p:nvPr/>
        </p:nvSpPr>
        <p:spPr>
          <a:xfrm>
            <a:off x="4692433" y="704945"/>
            <a:ext cx="2169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O2 delivery - heart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67C53-B243-4A3D-90F3-D33DA33A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105055"/>
            <a:ext cx="1990725" cy="2581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7379F-4C7A-429A-BB56-8B68BC935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8899"/>
            <a:ext cx="2000250" cy="26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46F5-E0C4-4E69-BE9A-8309D82D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368" y="1190779"/>
            <a:ext cx="2095500" cy="2409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C1716-17A7-4B0F-B61E-8945AD67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865" y="3947710"/>
            <a:ext cx="2133600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A5BB4-9039-4AE6-B092-20C2BF334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6" y="3848362"/>
            <a:ext cx="2066925" cy="25336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08533A-60B3-4462-9D06-11E6849E8407}"/>
              </a:ext>
            </a:extLst>
          </p:cNvPr>
          <p:cNvGrpSpPr/>
          <p:nvPr/>
        </p:nvGrpSpPr>
        <p:grpSpPr>
          <a:xfrm>
            <a:off x="5894471" y="3610218"/>
            <a:ext cx="6067810" cy="3247782"/>
            <a:chOff x="58077" y="1575889"/>
            <a:chExt cx="6067810" cy="32477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7CF56E-B5BA-445A-A0E1-9219524E1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7" y="1575889"/>
              <a:ext cx="5742892" cy="3247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E8F86-C58C-48CC-AD40-737BEE5015C4}"/>
                </a:ext>
              </a:extLst>
            </p:cNvPr>
            <p:cNvSpPr txBox="1"/>
            <p:nvPr/>
          </p:nvSpPr>
          <p:spPr>
            <a:xfrm>
              <a:off x="5467465" y="188752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08C77C-DC4D-4EB1-8A1E-D500C830D21D}"/>
                </a:ext>
              </a:extLst>
            </p:cNvPr>
            <p:cNvSpPr txBox="1"/>
            <p:nvPr/>
          </p:nvSpPr>
          <p:spPr>
            <a:xfrm>
              <a:off x="5593574" y="238382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3E37A-9D91-45B8-8E2B-9184B03C2242}"/>
                </a:ext>
              </a:extLst>
            </p:cNvPr>
            <p:cNvSpPr txBox="1"/>
            <p:nvPr/>
          </p:nvSpPr>
          <p:spPr>
            <a:xfrm>
              <a:off x="5594972" y="265366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81B46-2595-475A-8FAE-BCC55BDF47F5}"/>
                </a:ext>
              </a:extLst>
            </p:cNvPr>
            <p:cNvSpPr txBox="1"/>
            <p:nvPr/>
          </p:nvSpPr>
          <p:spPr>
            <a:xfrm>
              <a:off x="5378257" y="291512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A4B76A-9D1A-4D46-A39C-8D2C9EAA86D8}"/>
              </a:ext>
            </a:extLst>
          </p:cNvPr>
          <p:cNvSpPr txBox="1"/>
          <p:nvPr/>
        </p:nvSpPr>
        <p:spPr>
          <a:xfrm>
            <a:off x="8839506" y="1988304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Cardiac output upon exercise?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D1EFD-1CF7-4DE0-AD20-4100C921D0BA}"/>
              </a:ext>
            </a:extLst>
          </p:cNvPr>
          <p:cNvSpPr txBox="1"/>
          <p:nvPr/>
        </p:nvSpPr>
        <p:spPr>
          <a:xfrm>
            <a:off x="1685" y="6544044"/>
            <a:ext cx="25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weeks, male, n=12-15</a:t>
            </a:r>
          </a:p>
        </p:txBody>
      </p:sp>
    </p:spTree>
    <p:extLst>
      <p:ext uri="{BB962C8B-B14F-4D97-AF65-F5344CB8AC3E}">
        <p14:creationId xmlns:p14="http://schemas.microsoft.com/office/powerpoint/2010/main" val="7457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2410-8E67-4250-997A-F47908547136}"/>
              </a:ext>
            </a:extLst>
          </p:cNvPr>
          <p:cNvSpPr txBox="1"/>
          <p:nvPr/>
        </p:nvSpPr>
        <p:spPr>
          <a:xfrm>
            <a:off x="4179665" y="10066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Limiting factors for VO2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62634-32A3-4346-982D-033032D23325}"/>
              </a:ext>
            </a:extLst>
          </p:cNvPr>
          <p:cNvSpPr txBox="1"/>
          <p:nvPr/>
        </p:nvSpPr>
        <p:spPr>
          <a:xfrm>
            <a:off x="3875446" y="525513"/>
            <a:ext cx="380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O2 consumption – skeletal muscle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2DBCA-7406-487E-A8ED-C01B6776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21" y="1423185"/>
            <a:ext cx="2028825" cy="300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D3375-57F9-4A5B-AEFB-BAA411EF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58" y="1432710"/>
            <a:ext cx="2057400" cy="300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125C3-9C97-4EF8-BE28-DBA6137E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070" y="1338800"/>
            <a:ext cx="1971675" cy="307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100F2-FC57-47CF-A583-3C23B7062AF9}"/>
              </a:ext>
            </a:extLst>
          </p:cNvPr>
          <p:cNvSpPr txBox="1"/>
          <p:nvPr/>
        </p:nvSpPr>
        <p:spPr>
          <a:xfrm>
            <a:off x="2512380" y="987178"/>
            <a:ext cx="122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CI-capacity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12B3F-730B-42EA-AAEB-2B741AA64AFF}"/>
              </a:ext>
            </a:extLst>
          </p:cNvPr>
          <p:cNvSpPr txBox="1"/>
          <p:nvPr/>
        </p:nvSpPr>
        <p:spPr>
          <a:xfrm>
            <a:off x="4976711" y="987178"/>
            <a:ext cx="17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OxPhos</a:t>
            </a:r>
            <a:r>
              <a:rPr lang="en-US" b="1" dirty="0"/>
              <a:t> capacity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8DC67-612D-436D-8E8D-399FFEFB8EE8}"/>
              </a:ext>
            </a:extLst>
          </p:cNvPr>
          <p:cNvSpPr txBox="1"/>
          <p:nvPr/>
        </p:nvSpPr>
        <p:spPr>
          <a:xfrm>
            <a:off x="7772545" y="987178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Leak respiration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3DA415-4647-4F4C-8735-7FD4FAE4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046" y="3639613"/>
            <a:ext cx="2057400" cy="3076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94404-50CC-47A1-B48A-19D66B06E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83" y="3639613"/>
            <a:ext cx="1962150" cy="3105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3B599-9E46-4579-AB39-9E74A0877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708" y="3639613"/>
            <a:ext cx="1981200" cy="3095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D5456A-3533-49FE-96F4-881542E9E576}"/>
              </a:ext>
            </a:extLst>
          </p:cNvPr>
          <p:cNvSpPr txBox="1"/>
          <p:nvPr/>
        </p:nvSpPr>
        <p:spPr>
          <a:xfrm>
            <a:off x="9681324" y="6550572"/>
            <a:ext cx="24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weeks, male, n= 9-15</a:t>
            </a:r>
          </a:p>
        </p:txBody>
      </p:sp>
    </p:spTree>
    <p:extLst>
      <p:ext uri="{BB962C8B-B14F-4D97-AF65-F5344CB8AC3E}">
        <p14:creationId xmlns:p14="http://schemas.microsoft.com/office/powerpoint/2010/main" val="11188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684BAA-3604-4E58-B0B0-3551536E4279}"/>
              </a:ext>
            </a:extLst>
          </p:cNvPr>
          <p:cNvSpPr txBox="1"/>
          <p:nvPr/>
        </p:nvSpPr>
        <p:spPr>
          <a:xfrm>
            <a:off x="2350865" y="74034"/>
            <a:ext cx="7796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 exposure raises VO2 higher than exercise in ANT1 mice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1C1B44-CE5B-4983-9031-00A5E4338030}"/>
              </a:ext>
            </a:extLst>
          </p:cNvPr>
          <p:cNvGrpSpPr/>
          <p:nvPr/>
        </p:nvGrpSpPr>
        <p:grpSpPr>
          <a:xfrm>
            <a:off x="1118586" y="637817"/>
            <a:ext cx="3852672" cy="2464706"/>
            <a:chOff x="850784" y="3650393"/>
            <a:chExt cx="3852672" cy="24647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38AB06-B750-468A-B7C3-DD294C82A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84" y="3701083"/>
              <a:ext cx="3852672" cy="2414016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54C9FA-3984-4487-87B0-13768686339B}"/>
                </a:ext>
              </a:extLst>
            </p:cNvPr>
            <p:cNvCxnSpPr/>
            <p:nvPr/>
          </p:nvCxnSpPr>
          <p:spPr>
            <a:xfrm>
              <a:off x="1895912" y="4019725"/>
              <a:ext cx="13757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2769D8-F893-418C-8A26-00EF5D782C5A}"/>
                </a:ext>
              </a:extLst>
            </p:cNvPr>
            <p:cNvCxnSpPr>
              <a:cxnSpLocks/>
            </p:cNvCxnSpPr>
            <p:nvPr/>
          </p:nvCxnSpPr>
          <p:spPr>
            <a:xfrm>
              <a:off x="1895912" y="3878511"/>
              <a:ext cx="20794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018B88-87A2-499E-BEBA-D062A4FAA4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912" y="4155346"/>
              <a:ext cx="7036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CF5754-65AD-474E-86A7-A143D3BB47C4}"/>
                </a:ext>
              </a:extLst>
            </p:cNvPr>
            <p:cNvCxnSpPr>
              <a:cxnSpLocks/>
            </p:cNvCxnSpPr>
            <p:nvPr/>
          </p:nvCxnSpPr>
          <p:spPr>
            <a:xfrm>
              <a:off x="3231994" y="4475526"/>
              <a:ext cx="7036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5035B4-8641-40B3-9FD3-B88A9FAD6C3B}"/>
                </a:ext>
              </a:extLst>
            </p:cNvPr>
            <p:cNvSpPr txBox="1"/>
            <p:nvPr/>
          </p:nvSpPr>
          <p:spPr>
            <a:xfrm>
              <a:off x="2727892" y="36503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2A679C-5202-406D-B0EC-34D4E2E8D0AE}"/>
                </a:ext>
              </a:extLst>
            </p:cNvPr>
            <p:cNvSpPr txBox="1"/>
            <p:nvPr/>
          </p:nvSpPr>
          <p:spPr>
            <a:xfrm>
              <a:off x="2390253" y="380077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B73B0-6383-4E26-9709-D7F56CF43E1B}"/>
                </a:ext>
              </a:extLst>
            </p:cNvPr>
            <p:cNvSpPr txBox="1"/>
            <p:nvPr/>
          </p:nvSpPr>
          <p:spPr>
            <a:xfrm>
              <a:off x="1983180" y="392920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0255E7-8A43-4EBF-AE60-4EC7E0A97EA3}"/>
                </a:ext>
              </a:extLst>
            </p:cNvPr>
            <p:cNvSpPr txBox="1"/>
            <p:nvPr/>
          </p:nvSpPr>
          <p:spPr>
            <a:xfrm>
              <a:off x="3443640" y="42461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53D763-78F1-4CC0-97C2-24C9243D4E0C}"/>
              </a:ext>
            </a:extLst>
          </p:cNvPr>
          <p:cNvSpPr txBox="1"/>
          <p:nvPr/>
        </p:nvSpPr>
        <p:spPr>
          <a:xfrm>
            <a:off x="9124678" y="3100527"/>
            <a:ext cx="28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N=7-9 mice, male, 24 weeks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9287F4-38A9-4A5C-9C39-159F3205AA52}"/>
              </a:ext>
            </a:extLst>
          </p:cNvPr>
          <p:cNvGrpSpPr/>
          <p:nvPr/>
        </p:nvGrpSpPr>
        <p:grpSpPr>
          <a:xfrm>
            <a:off x="6207351" y="688507"/>
            <a:ext cx="4791456" cy="2414016"/>
            <a:chOff x="6468496" y="3701083"/>
            <a:chExt cx="4791456" cy="24140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090323-7B6A-45D5-AA51-FEA9EF4A8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496" y="3701083"/>
              <a:ext cx="4791456" cy="241401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7317A9-9F4F-45EF-86A2-E4E6AA7FFE1D}"/>
                </a:ext>
              </a:extLst>
            </p:cNvPr>
            <p:cNvCxnSpPr>
              <a:cxnSpLocks/>
            </p:cNvCxnSpPr>
            <p:nvPr/>
          </p:nvCxnSpPr>
          <p:spPr>
            <a:xfrm>
              <a:off x="9529894" y="4750965"/>
              <a:ext cx="2427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C0EFA-8D3D-4D01-AA25-E31264C97457}"/>
                </a:ext>
              </a:extLst>
            </p:cNvPr>
            <p:cNvSpPr txBox="1"/>
            <p:nvPr/>
          </p:nvSpPr>
          <p:spPr>
            <a:xfrm>
              <a:off x="9385823" y="453875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1378622-F5E2-4E11-83E0-64C462E7C61B}"/>
              </a:ext>
            </a:extLst>
          </p:cNvPr>
          <p:cNvSpPr txBox="1"/>
          <p:nvPr/>
        </p:nvSpPr>
        <p:spPr>
          <a:xfrm>
            <a:off x="878995" y="3615170"/>
            <a:ext cx="1043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Hypothesis: Skeletal muscle oxygen consumption limits VO2 upon running as opposed to oxygen delivery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A9A6D8-0CBB-4533-808A-92C7AE3F2181}"/>
              </a:ext>
            </a:extLst>
          </p:cNvPr>
          <p:cNvSpPr txBox="1"/>
          <p:nvPr/>
        </p:nvSpPr>
        <p:spPr>
          <a:xfrm>
            <a:off x="1632183" y="419208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vpO2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03FFB29-DC0B-470E-BD47-7FC9AFA82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3394900"/>
              </p:ext>
            </p:extLst>
          </p:nvPr>
        </p:nvGraphicFramePr>
        <p:xfrm>
          <a:off x="392780" y="4542422"/>
          <a:ext cx="3318662" cy="1905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C151CDC-3128-4A9D-BA1C-5EBC8CABE4AB}"/>
              </a:ext>
            </a:extLst>
          </p:cNvPr>
          <p:cNvSpPr txBox="1"/>
          <p:nvPr/>
        </p:nvSpPr>
        <p:spPr>
          <a:xfrm>
            <a:off x="506614" y="6465756"/>
            <a:ext cx="269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Time resolution too low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13D01-F076-49AE-9685-2CCA184087E8}"/>
              </a:ext>
            </a:extLst>
          </p:cNvPr>
          <p:cNvSpPr txBox="1"/>
          <p:nvPr/>
        </p:nvSpPr>
        <p:spPr>
          <a:xfrm>
            <a:off x="5437005" y="417309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Muscle pO2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2A692C-D733-4446-9A42-A9A6BDC6B914}"/>
              </a:ext>
            </a:extLst>
          </p:cNvPr>
          <p:cNvSpPr txBox="1"/>
          <p:nvPr/>
        </p:nvSpPr>
        <p:spPr>
          <a:xfrm>
            <a:off x="10029328" y="419208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HIF1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1773A4-5A1C-4D4D-9FA3-BF83A233A12D}"/>
              </a:ext>
            </a:extLst>
          </p:cNvPr>
          <p:cNvSpPr txBox="1"/>
          <p:nvPr/>
        </p:nvSpPr>
        <p:spPr>
          <a:xfrm>
            <a:off x="4701708" y="6124879"/>
            <a:ext cx="2788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Mouse under anesthesia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O2 delivery down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4F1D750-3F8F-48A1-B907-485F1C341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68" y="4699094"/>
            <a:ext cx="3771965" cy="11999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AC1750-0FCE-4B47-8947-B1F1F8A0483D}"/>
              </a:ext>
            </a:extLst>
          </p:cNvPr>
          <p:cNvSpPr txBox="1"/>
          <p:nvPr/>
        </p:nvSpPr>
        <p:spPr>
          <a:xfrm rot="16200000">
            <a:off x="3770928" y="512308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Muscle pO2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0C2439-B9E4-47AF-B406-17AFB8FB6E43}"/>
              </a:ext>
            </a:extLst>
          </p:cNvPr>
          <p:cNvSpPr txBox="1"/>
          <p:nvPr/>
        </p:nvSpPr>
        <p:spPr>
          <a:xfrm>
            <a:off x="5045406" y="5849701"/>
            <a:ext cx="3177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https://www.scintica.com/products/oxford-optronix/oxygen-monitors/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134F1B9-0569-40FB-85A9-C10E63E23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43" y="4674871"/>
            <a:ext cx="1657412" cy="12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28" grpId="0">
        <p:bldAsOne/>
      </p:bldGraphic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Microsoft Office PowerPoint</Application>
  <PresentationFormat>Widescreen</PresentationFormat>
  <Paragraphs>434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Schäfer</dc:creator>
  <cp:lastModifiedBy>Patrick Schäfer</cp:lastModifiedBy>
  <cp:revision>42</cp:revision>
  <dcterms:created xsi:type="dcterms:W3CDTF">2020-05-16T03:18:09Z</dcterms:created>
  <dcterms:modified xsi:type="dcterms:W3CDTF">2020-05-18T16:05:49Z</dcterms:modified>
</cp:coreProperties>
</file>